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1" r:id="rId1"/>
    <p:sldMasterId id="2147483788" r:id="rId2"/>
    <p:sldMasterId id="2147483901" r:id="rId3"/>
    <p:sldMasterId id="2147483734" r:id="rId4"/>
    <p:sldMasterId id="2147483974" r:id="rId5"/>
    <p:sldMasterId id="2147483842" r:id="rId6"/>
    <p:sldMasterId id="2147483854" r:id="rId7"/>
    <p:sldMasterId id="2147483884" r:id="rId8"/>
  </p:sldMasterIdLst>
  <p:notesMasterIdLst>
    <p:notesMasterId r:id="rId17"/>
  </p:notesMasterIdLst>
  <p:handoutMasterIdLst>
    <p:handoutMasterId r:id="rId18"/>
  </p:handoutMasterIdLst>
  <p:sldIdLst>
    <p:sldId id="350" r:id="rId9"/>
    <p:sldId id="396" r:id="rId10"/>
    <p:sldId id="397" r:id="rId11"/>
    <p:sldId id="400" r:id="rId12"/>
    <p:sldId id="401" r:id="rId13"/>
    <p:sldId id="402" r:id="rId14"/>
    <p:sldId id="398" r:id="rId15"/>
    <p:sldId id="35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B28802-CFC8-FEDD-00D5-3DDE16E8B6F1}" name="Sherrill, Christina" initials="SC" userId="S::Christina.Sherrill@cshs.org::d3133a17-5a76-4041-af90-0ae21be7c799" providerId="AD"/>
  <p188:author id="{2AF0ED07-87EB-7D71-DFFB-92290386CBA7}" name="Moore, April" initials="" userId="S::April.Moore@cshs.org::630e37b4-a23f-4b79-aafd-5bdf1086095c" providerId="AD"/>
  <p188:author id="{3C54E42E-49BC-FA50-4CFF-F98B050C1124}" name="Moore, April" initials="MA" userId="S::april.moore@cshs.org::630e37b4-a23f-4b79-aafd-5bdf1086095c" providerId="AD"/>
  <p188:author id="{37F31260-672D-61F8-F3C3-EDE2BFEB9245}" name="Pham, Nicole" initials="PN" userId="S::nicole.pham2@cshs.org::9b429140-2dc7-4c82-ab0b-ea24375d431c" providerId="AD"/>
  <p188:author id="{58EF4F69-1A37-7FB7-FFAA-49B5AEA39074}" name="Pham, Nicole" initials="" userId="S::Nicole.Pham2@cshs.org::9b429140-2dc7-4c82-ab0b-ea24375d431c" providerId="AD"/>
  <p188:author id="{4E82A36D-7F39-AB72-4D7D-EECB42EC4EEE}" name="Willon, Daniel" initials="WD" userId="S::daniel.willon@cshs.org::95daaef8-0a09-4401-b936-6d299879ea0e" providerId="AD"/>
  <p188:author id="{54B91385-3304-9A7C-20D5-F974CDB87693}" name="Sakalowsky, Meirav" initials="SM" userId="S::meirav.sakalowsky@cshs.org::1c41737b-ec88-4834-894c-9e65a4a939bb" providerId="AD"/>
  <p188:author id="{663E9AAE-A21A-6DE5-12E3-6B368F4E174E}" name="Taylor, Chelsea" initials="TC" userId="S::chelsea.sheridan@cshs.org::bdd40382-5de4-4d0f-acf4-53209d86d5ba" providerId="AD"/>
  <p188:author id="{AEE791B4-E8B7-F158-101E-78056E3F26DF}" name="Taylor, Chelsea" initials="" userId="S::Chelsea.Sheridan@cshs.org::bdd40382-5de4-4d0f-acf4-53209d86d5ba" providerId="AD"/>
  <p188:author id="{3B386CB5-6C16-524E-5D93-4FBCBA226323}" name="Sakalowsky, Meirav" initials="SM" userId="S::Meirav.Sakalowsky@cshs.org::1c41737b-ec88-4834-894c-9e65a4a939bb" providerId="AD"/>
  <p188:author id="{3D1932DE-66D8-451E-9F04-BBE679FC329F}" name="Sherrill, Christina" initials="SC" userId="S::christina.sherrill@cshs.org::d3133a17-5a76-4041-af90-0ae21be7c799" providerId="AD"/>
  <p188:author id="{5B61DEE1-5AC5-4385-D470-7EB71711400D}" name="McDonnell, Elizabeth" initials="EM" userId="S::Elizabeth.McDonnell@cshs.org::5e1a26c3-4316-4e14-80fa-b9706002c2f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AD19E"/>
    <a:srgbClr val="ECE8CE"/>
    <a:srgbClr val="ECE8CD"/>
    <a:srgbClr val="583733"/>
    <a:srgbClr val="F2EFE9"/>
    <a:srgbClr val="D1B3AF"/>
    <a:srgbClr val="F4F1EC"/>
    <a:srgbClr val="191919"/>
    <a:srgbClr val="DC1E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4FC44-F4D0-4F2C-B3F1-F16D147E0858}" v="305" dt="2025-12-12T16:22:11.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8" autoAdjust="0"/>
    <p:restoredTop sz="85835" autoAdjust="0"/>
  </p:normalViewPr>
  <p:slideViewPr>
    <p:cSldViewPr snapToGrid="0">
      <p:cViewPr varScale="1">
        <p:scale>
          <a:sx n="91" d="100"/>
          <a:sy n="91" d="100"/>
        </p:scale>
        <p:origin x="1374" y="90"/>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lter, Laury" userId="625a2fc4-f173-45de-9930-2bfaa04375f8" providerId="ADAL" clId="{1434FC44-F4D0-4F2C-B3F1-F16D147E0858}"/>
    <pc:docChg chg="undo custSel modSld">
      <pc:chgData name="Falter, Laury" userId="625a2fc4-f173-45de-9930-2bfaa04375f8" providerId="ADAL" clId="{1434FC44-F4D0-4F2C-B3F1-F16D147E0858}" dt="2025-12-12T16:29:53.958" v="770" actId="20577"/>
      <pc:docMkLst>
        <pc:docMk/>
      </pc:docMkLst>
      <pc:sldChg chg="modSp mod modNotesTx">
        <pc:chgData name="Falter, Laury" userId="625a2fc4-f173-45de-9930-2bfaa04375f8" providerId="ADAL" clId="{1434FC44-F4D0-4F2C-B3F1-F16D147E0858}" dt="2025-12-12T16:29:15.166" v="763" actId="20577"/>
        <pc:sldMkLst>
          <pc:docMk/>
          <pc:sldMk cId="591144856" sldId="350"/>
        </pc:sldMkLst>
        <pc:spChg chg="mod">
          <ac:chgData name="Falter, Laury" userId="625a2fc4-f173-45de-9930-2bfaa04375f8" providerId="ADAL" clId="{1434FC44-F4D0-4F2C-B3F1-F16D147E0858}" dt="2025-12-12T16:27:48.549" v="690" actId="20577"/>
          <ac:spMkLst>
            <pc:docMk/>
            <pc:sldMk cId="591144856" sldId="350"/>
            <ac:spMk id="4" creationId="{0B847B51-1746-EC2D-B967-C65F0F6BE76D}"/>
          </ac:spMkLst>
        </pc:spChg>
      </pc:sldChg>
      <pc:sldChg chg="modAnim">
        <pc:chgData name="Falter, Laury" userId="625a2fc4-f173-45de-9930-2bfaa04375f8" providerId="ADAL" clId="{1434FC44-F4D0-4F2C-B3F1-F16D147E0858}" dt="2025-12-10T18:10:45.740" v="273"/>
        <pc:sldMkLst>
          <pc:docMk/>
          <pc:sldMk cId="1954413507" sldId="352"/>
        </pc:sldMkLst>
      </pc:sldChg>
      <pc:sldChg chg="modSp mod modAnim">
        <pc:chgData name="Falter, Laury" userId="625a2fc4-f173-45de-9930-2bfaa04375f8" providerId="ADAL" clId="{1434FC44-F4D0-4F2C-B3F1-F16D147E0858}" dt="2025-12-12T16:27:57.798" v="699" actId="20577"/>
        <pc:sldMkLst>
          <pc:docMk/>
          <pc:sldMk cId="2914682773" sldId="396"/>
        </pc:sldMkLst>
        <pc:spChg chg="mod">
          <ac:chgData name="Falter, Laury" userId="625a2fc4-f173-45de-9930-2bfaa04375f8" providerId="ADAL" clId="{1434FC44-F4D0-4F2C-B3F1-F16D147E0858}" dt="2025-12-12T16:27:57.798" v="699" actId="20577"/>
          <ac:spMkLst>
            <pc:docMk/>
            <pc:sldMk cId="2914682773" sldId="396"/>
            <ac:spMk id="4" creationId="{EDE4EA70-B75E-1FBE-7514-CB1B74A3ABA3}"/>
          </ac:spMkLst>
        </pc:spChg>
        <pc:spChg chg="mod">
          <ac:chgData name="Falter, Laury" userId="625a2fc4-f173-45de-9930-2bfaa04375f8" providerId="ADAL" clId="{1434FC44-F4D0-4F2C-B3F1-F16D147E0858}" dt="2025-12-11T18:50:52.734" v="322" actId="20577"/>
          <ac:spMkLst>
            <pc:docMk/>
            <pc:sldMk cId="2914682773" sldId="396"/>
            <ac:spMk id="5" creationId="{A09933A3-6A2A-109A-CEB9-1800555D9122}"/>
          </ac:spMkLst>
        </pc:spChg>
        <pc:grpChg chg="mod">
          <ac:chgData name="Falter, Laury" userId="625a2fc4-f173-45de-9930-2bfaa04375f8" providerId="ADAL" clId="{1434FC44-F4D0-4F2C-B3F1-F16D147E0858}" dt="2025-12-10T17:51:34.455" v="55" actId="1076"/>
          <ac:grpSpMkLst>
            <pc:docMk/>
            <pc:sldMk cId="2914682773" sldId="396"/>
            <ac:grpSpMk id="26" creationId="{6E71B327-1BE4-F3BB-FC64-D9CCF6E9D50A}"/>
          </ac:grpSpMkLst>
        </pc:grpChg>
      </pc:sldChg>
      <pc:sldChg chg="addSp modSp modAnim">
        <pc:chgData name="Falter, Laury" userId="625a2fc4-f173-45de-9930-2bfaa04375f8" providerId="ADAL" clId="{1434FC44-F4D0-4F2C-B3F1-F16D147E0858}" dt="2025-12-10T18:10:22.037" v="268"/>
        <pc:sldMkLst>
          <pc:docMk/>
          <pc:sldMk cId="3104047524" sldId="397"/>
        </pc:sldMkLst>
        <pc:grpChg chg="add mod">
          <ac:chgData name="Falter, Laury" userId="625a2fc4-f173-45de-9930-2bfaa04375f8" providerId="ADAL" clId="{1434FC44-F4D0-4F2C-B3F1-F16D147E0858}" dt="2025-12-10T17:58:41.056" v="155" actId="164"/>
          <ac:grpSpMkLst>
            <pc:docMk/>
            <pc:sldMk cId="3104047524" sldId="397"/>
            <ac:grpSpMk id="2" creationId="{B14E847D-5A5B-C8A0-99DD-250ECC66F2C8}"/>
          </ac:grpSpMkLst>
        </pc:grpChg>
        <pc:grpChg chg="mod">
          <ac:chgData name="Falter, Laury" userId="625a2fc4-f173-45de-9930-2bfaa04375f8" providerId="ADAL" clId="{1434FC44-F4D0-4F2C-B3F1-F16D147E0858}" dt="2025-12-10T17:58:41.056" v="155" actId="164"/>
          <ac:grpSpMkLst>
            <pc:docMk/>
            <pc:sldMk cId="3104047524" sldId="397"/>
            <ac:grpSpMk id="37" creationId="{D4101627-044C-541D-6D0B-447416FBB8DF}"/>
          </ac:grpSpMkLst>
        </pc:grpChg>
        <pc:picChg chg="mod">
          <ac:chgData name="Falter, Laury" userId="625a2fc4-f173-45de-9930-2bfaa04375f8" providerId="ADAL" clId="{1434FC44-F4D0-4F2C-B3F1-F16D147E0858}" dt="2025-12-10T17:58:41.056" v="155" actId="164"/>
          <ac:picMkLst>
            <pc:docMk/>
            <pc:sldMk cId="3104047524" sldId="397"/>
            <ac:picMk id="40" creationId="{C18481D4-94E3-E33A-D6C7-6FA989CF6D28}"/>
          </ac:picMkLst>
        </pc:picChg>
      </pc:sldChg>
      <pc:sldChg chg="addSp modSp mod modAnim">
        <pc:chgData name="Falter, Laury" userId="625a2fc4-f173-45de-9930-2bfaa04375f8" providerId="ADAL" clId="{1434FC44-F4D0-4F2C-B3F1-F16D147E0858}" dt="2025-12-11T18:59:58.551" v="649" actId="20577"/>
        <pc:sldMkLst>
          <pc:docMk/>
          <pc:sldMk cId="2718304286" sldId="398"/>
        </pc:sldMkLst>
        <pc:spChg chg="mod">
          <ac:chgData name="Falter, Laury" userId="625a2fc4-f173-45de-9930-2bfaa04375f8" providerId="ADAL" clId="{1434FC44-F4D0-4F2C-B3F1-F16D147E0858}" dt="2025-12-10T18:12:11.437" v="275" actId="164"/>
          <ac:spMkLst>
            <pc:docMk/>
            <pc:sldMk cId="2718304286" sldId="398"/>
            <ac:spMk id="48" creationId="{AA4E75D1-F26E-BE04-EA46-54F6996EC1CE}"/>
          </ac:spMkLst>
        </pc:spChg>
        <pc:spChg chg="mod">
          <ac:chgData name="Falter, Laury" userId="625a2fc4-f173-45de-9930-2bfaa04375f8" providerId="ADAL" clId="{1434FC44-F4D0-4F2C-B3F1-F16D147E0858}" dt="2025-12-10T18:07:32.386" v="246" actId="164"/>
          <ac:spMkLst>
            <pc:docMk/>
            <pc:sldMk cId="2718304286" sldId="398"/>
            <ac:spMk id="49" creationId="{ECEF65C1-2B52-3D1E-BC13-382B4E488A44}"/>
          </ac:spMkLst>
        </pc:spChg>
        <pc:spChg chg="mod">
          <ac:chgData name="Falter, Laury" userId="625a2fc4-f173-45de-9930-2bfaa04375f8" providerId="ADAL" clId="{1434FC44-F4D0-4F2C-B3F1-F16D147E0858}" dt="2025-12-10T18:07:37.674" v="247" actId="164"/>
          <ac:spMkLst>
            <pc:docMk/>
            <pc:sldMk cId="2718304286" sldId="398"/>
            <ac:spMk id="50" creationId="{21069425-D1E7-DD95-D18A-84F1E9EB4721}"/>
          </ac:spMkLst>
        </pc:spChg>
        <pc:spChg chg="mod">
          <ac:chgData name="Falter, Laury" userId="625a2fc4-f173-45de-9930-2bfaa04375f8" providerId="ADAL" clId="{1434FC44-F4D0-4F2C-B3F1-F16D147E0858}" dt="2025-12-10T18:12:11.437" v="275" actId="164"/>
          <ac:spMkLst>
            <pc:docMk/>
            <pc:sldMk cId="2718304286" sldId="398"/>
            <ac:spMk id="51" creationId="{CED1604E-DBE2-2F57-83E3-75DA6A6158BC}"/>
          </ac:spMkLst>
        </pc:spChg>
        <pc:spChg chg="mod">
          <ac:chgData name="Falter, Laury" userId="625a2fc4-f173-45de-9930-2bfaa04375f8" providerId="ADAL" clId="{1434FC44-F4D0-4F2C-B3F1-F16D147E0858}" dt="2025-12-10T18:07:32.386" v="246" actId="164"/>
          <ac:spMkLst>
            <pc:docMk/>
            <pc:sldMk cId="2718304286" sldId="398"/>
            <ac:spMk id="52" creationId="{F164C768-D7E1-A51D-7B86-F483726874CA}"/>
          </ac:spMkLst>
        </pc:spChg>
        <pc:spChg chg="mod">
          <ac:chgData name="Falter, Laury" userId="625a2fc4-f173-45de-9930-2bfaa04375f8" providerId="ADAL" clId="{1434FC44-F4D0-4F2C-B3F1-F16D147E0858}" dt="2025-12-10T18:07:37.674" v="247" actId="164"/>
          <ac:spMkLst>
            <pc:docMk/>
            <pc:sldMk cId="2718304286" sldId="398"/>
            <ac:spMk id="53" creationId="{F20B6754-C8CA-CCE8-5087-E7F735666A14}"/>
          </ac:spMkLst>
        </pc:spChg>
        <pc:spChg chg="mod">
          <ac:chgData name="Falter, Laury" userId="625a2fc4-f173-45de-9930-2bfaa04375f8" providerId="ADAL" clId="{1434FC44-F4D0-4F2C-B3F1-F16D147E0858}" dt="2025-12-10T18:12:11.437" v="275" actId="164"/>
          <ac:spMkLst>
            <pc:docMk/>
            <pc:sldMk cId="2718304286" sldId="398"/>
            <ac:spMk id="54" creationId="{A11A3F94-4792-A759-8E34-B168649D0321}"/>
          </ac:spMkLst>
        </pc:spChg>
        <pc:spChg chg="mod">
          <ac:chgData name="Falter, Laury" userId="625a2fc4-f173-45de-9930-2bfaa04375f8" providerId="ADAL" clId="{1434FC44-F4D0-4F2C-B3F1-F16D147E0858}" dt="2025-12-10T18:07:32.386" v="246" actId="164"/>
          <ac:spMkLst>
            <pc:docMk/>
            <pc:sldMk cId="2718304286" sldId="398"/>
            <ac:spMk id="55" creationId="{5FE6A16B-8E00-0FDD-5306-D60006B0BA4B}"/>
          </ac:spMkLst>
        </pc:spChg>
        <pc:spChg chg="mod">
          <ac:chgData name="Falter, Laury" userId="625a2fc4-f173-45de-9930-2bfaa04375f8" providerId="ADAL" clId="{1434FC44-F4D0-4F2C-B3F1-F16D147E0858}" dt="2025-12-10T18:07:37.674" v="247" actId="164"/>
          <ac:spMkLst>
            <pc:docMk/>
            <pc:sldMk cId="2718304286" sldId="398"/>
            <ac:spMk id="56" creationId="{9678A64B-806D-7E16-C945-B0BAA9549471}"/>
          </ac:spMkLst>
        </pc:spChg>
        <pc:spChg chg="mod">
          <ac:chgData name="Falter, Laury" userId="625a2fc4-f173-45de-9930-2bfaa04375f8" providerId="ADAL" clId="{1434FC44-F4D0-4F2C-B3F1-F16D147E0858}" dt="2025-12-11T18:59:58.551" v="649" actId="20577"/>
          <ac:spMkLst>
            <pc:docMk/>
            <pc:sldMk cId="2718304286" sldId="398"/>
            <ac:spMk id="58" creationId="{657A22EC-2082-7BE2-0A6B-E963B1B61443}"/>
          </ac:spMkLst>
        </pc:spChg>
        <pc:spChg chg="mod">
          <ac:chgData name="Falter, Laury" userId="625a2fc4-f173-45de-9930-2bfaa04375f8" providerId="ADAL" clId="{1434FC44-F4D0-4F2C-B3F1-F16D147E0858}" dt="2025-12-10T18:07:32.386" v="246" actId="164"/>
          <ac:spMkLst>
            <pc:docMk/>
            <pc:sldMk cId="2718304286" sldId="398"/>
            <ac:spMk id="59" creationId="{488D4F7F-3ED1-2732-80D4-DDE0820125D0}"/>
          </ac:spMkLst>
        </pc:spChg>
        <pc:spChg chg="mod">
          <ac:chgData name="Falter, Laury" userId="625a2fc4-f173-45de-9930-2bfaa04375f8" providerId="ADAL" clId="{1434FC44-F4D0-4F2C-B3F1-F16D147E0858}" dt="2025-12-10T18:07:37.674" v="247" actId="164"/>
          <ac:spMkLst>
            <pc:docMk/>
            <pc:sldMk cId="2718304286" sldId="398"/>
            <ac:spMk id="60" creationId="{4D8F3332-4E12-B500-DF4F-6CB64A8FF64C}"/>
          </ac:spMkLst>
        </pc:spChg>
        <pc:grpChg chg="add mod">
          <ac:chgData name="Falter, Laury" userId="625a2fc4-f173-45de-9930-2bfaa04375f8" providerId="ADAL" clId="{1434FC44-F4D0-4F2C-B3F1-F16D147E0858}" dt="2025-12-10T18:07:32.386" v="246" actId="164"/>
          <ac:grpSpMkLst>
            <pc:docMk/>
            <pc:sldMk cId="2718304286" sldId="398"/>
            <ac:grpSpMk id="4" creationId="{C3ACDC96-0FC9-E3C4-19E9-6494C7B98DFE}"/>
          </ac:grpSpMkLst>
        </pc:grpChg>
        <pc:grpChg chg="add mod">
          <ac:chgData name="Falter, Laury" userId="625a2fc4-f173-45de-9930-2bfaa04375f8" providerId="ADAL" clId="{1434FC44-F4D0-4F2C-B3F1-F16D147E0858}" dt="2025-12-10T18:07:37.674" v="247" actId="164"/>
          <ac:grpSpMkLst>
            <pc:docMk/>
            <pc:sldMk cId="2718304286" sldId="398"/>
            <ac:grpSpMk id="5" creationId="{90CBF81D-9910-B5FA-45B1-31C678D20143}"/>
          </ac:grpSpMkLst>
        </pc:grpChg>
        <pc:grpChg chg="add mod">
          <ac:chgData name="Falter, Laury" userId="625a2fc4-f173-45de-9930-2bfaa04375f8" providerId="ADAL" clId="{1434FC44-F4D0-4F2C-B3F1-F16D147E0858}" dt="2025-12-10T18:12:11.437" v="275" actId="164"/>
          <ac:grpSpMkLst>
            <pc:docMk/>
            <pc:sldMk cId="2718304286" sldId="398"/>
            <ac:grpSpMk id="6" creationId="{CD58E31B-BB99-A7EE-8D08-C305802D64B3}"/>
          </ac:grpSpMkLst>
        </pc:grpChg>
      </pc:sldChg>
      <pc:sldChg chg="addSp delSp modSp mod modAnim">
        <pc:chgData name="Falter, Laury" userId="625a2fc4-f173-45de-9930-2bfaa04375f8" providerId="ADAL" clId="{1434FC44-F4D0-4F2C-B3F1-F16D147E0858}" dt="2025-12-12T16:29:53.958" v="770" actId="20577"/>
        <pc:sldMkLst>
          <pc:docMk/>
          <pc:sldMk cId="533346600" sldId="400"/>
        </pc:sldMkLst>
        <pc:spChg chg="mod">
          <ac:chgData name="Falter, Laury" userId="625a2fc4-f173-45de-9930-2bfaa04375f8" providerId="ADAL" clId="{1434FC44-F4D0-4F2C-B3F1-F16D147E0858}" dt="2025-12-11T18:51:40.494" v="332" actId="14100"/>
          <ac:spMkLst>
            <pc:docMk/>
            <pc:sldMk cId="533346600" sldId="400"/>
            <ac:spMk id="2" creationId="{2D316F9B-C4BF-50E6-A07B-A29EF210EE01}"/>
          </ac:spMkLst>
        </pc:spChg>
        <pc:spChg chg="mod">
          <ac:chgData name="Falter, Laury" userId="625a2fc4-f173-45de-9930-2bfaa04375f8" providerId="ADAL" clId="{1434FC44-F4D0-4F2C-B3F1-F16D147E0858}" dt="2025-12-12T16:29:53.958" v="770" actId="20577"/>
          <ac:spMkLst>
            <pc:docMk/>
            <pc:sldMk cId="533346600" sldId="400"/>
            <ac:spMk id="3" creationId="{6779A252-2EF4-0151-BBEA-BADC44671A66}"/>
          </ac:spMkLst>
        </pc:spChg>
        <pc:spChg chg="mod">
          <ac:chgData name="Falter, Laury" userId="625a2fc4-f173-45de-9930-2bfaa04375f8" providerId="ADAL" clId="{1434FC44-F4D0-4F2C-B3F1-F16D147E0858}" dt="2025-12-10T17:59:08.850" v="157" actId="164"/>
          <ac:spMkLst>
            <pc:docMk/>
            <pc:sldMk cId="533346600" sldId="400"/>
            <ac:spMk id="7" creationId="{80DB43B1-22F0-AB0E-45F9-F251A1EEA3E9}"/>
          </ac:spMkLst>
        </pc:spChg>
        <pc:spChg chg="mod">
          <ac:chgData name="Falter, Laury" userId="625a2fc4-f173-45de-9930-2bfaa04375f8" providerId="ADAL" clId="{1434FC44-F4D0-4F2C-B3F1-F16D147E0858}" dt="2025-12-12T16:22:54.780" v="670" actId="14100"/>
          <ac:spMkLst>
            <pc:docMk/>
            <pc:sldMk cId="533346600" sldId="400"/>
            <ac:spMk id="12" creationId="{E05924B6-7254-4FAE-887F-8BEC9E36C541}"/>
          </ac:spMkLst>
        </pc:spChg>
        <pc:spChg chg="mod">
          <ac:chgData name="Falter, Laury" userId="625a2fc4-f173-45de-9930-2bfaa04375f8" providerId="ADAL" clId="{1434FC44-F4D0-4F2C-B3F1-F16D147E0858}" dt="2025-12-10T17:59:16.247" v="159" actId="164"/>
          <ac:spMkLst>
            <pc:docMk/>
            <pc:sldMk cId="533346600" sldId="400"/>
            <ac:spMk id="15" creationId="{A88016E2-E13E-D5EF-C7A6-342C6C156081}"/>
          </ac:spMkLst>
        </pc:spChg>
        <pc:spChg chg="mod">
          <ac:chgData name="Falter, Laury" userId="625a2fc4-f173-45de-9930-2bfaa04375f8" providerId="ADAL" clId="{1434FC44-F4D0-4F2C-B3F1-F16D147E0858}" dt="2025-12-10T18:02:21.056" v="207" actId="20577"/>
          <ac:spMkLst>
            <pc:docMk/>
            <pc:sldMk cId="533346600" sldId="400"/>
            <ac:spMk id="18" creationId="{3DFCA8E3-617F-AE25-7205-97130373684D}"/>
          </ac:spMkLst>
        </pc:spChg>
        <pc:grpChg chg="add mod">
          <ac:chgData name="Falter, Laury" userId="625a2fc4-f173-45de-9930-2bfaa04375f8" providerId="ADAL" clId="{1434FC44-F4D0-4F2C-B3F1-F16D147E0858}" dt="2025-12-10T17:59:08.850" v="157" actId="164"/>
          <ac:grpSpMkLst>
            <pc:docMk/>
            <pc:sldMk cId="533346600" sldId="400"/>
            <ac:grpSpMk id="4" creationId="{A50D2E4A-1D59-D9B0-8BA1-21124C3E16ED}"/>
          </ac:grpSpMkLst>
        </pc:grpChg>
        <pc:grpChg chg="add mod">
          <ac:chgData name="Falter, Laury" userId="625a2fc4-f173-45de-9930-2bfaa04375f8" providerId="ADAL" clId="{1434FC44-F4D0-4F2C-B3F1-F16D147E0858}" dt="2025-12-10T17:59:12.687" v="158" actId="164"/>
          <ac:grpSpMkLst>
            <pc:docMk/>
            <pc:sldMk cId="533346600" sldId="400"/>
            <ac:grpSpMk id="6" creationId="{988437F8-55A1-1840-2874-FB83FEE8923C}"/>
          </ac:grpSpMkLst>
        </pc:grpChg>
        <pc:grpChg chg="add mod">
          <ac:chgData name="Falter, Laury" userId="625a2fc4-f173-45de-9930-2bfaa04375f8" providerId="ADAL" clId="{1434FC44-F4D0-4F2C-B3F1-F16D147E0858}" dt="2025-12-10T17:59:16.247" v="159" actId="164"/>
          <ac:grpSpMkLst>
            <pc:docMk/>
            <pc:sldMk cId="533346600" sldId="400"/>
            <ac:grpSpMk id="11" creationId="{6871E258-D82B-6EEA-1728-B6C05D76FA69}"/>
          </ac:grpSpMkLst>
        </pc:grpChg>
        <pc:picChg chg="del">
          <ac:chgData name="Falter, Laury" userId="625a2fc4-f173-45de-9930-2bfaa04375f8" providerId="ADAL" clId="{1434FC44-F4D0-4F2C-B3F1-F16D147E0858}" dt="2025-12-11T18:51:10.638" v="323" actId="478"/>
          <ac:picMkLst>
            <pc:docMk/>
            <pc:sldMk cId="533346600" sldId="400"/>
            <ac:picMk id="10" creationId="{F537946E-FA99-EF82-C684-02E3545BE75C}"/>
          </ac:picMkLst>
        </pc:picChg>
        <pc:picChg chg="add del mod">
          <ac:chgData name="Falter, Laury" userId="625a2fc4-f173-45de-9930-2bfaa04375f8" providerId="ADAL" clId="{1434FC44-F4D0-4F2C-B3F1-F16D147E0858}" dt="2025-12-12T16:21:19.212" v="655" actId="478"/>
          <ac:picMkLst>
            <pc:docMk/>
            <pc:sldMk cId="533346600" sldId="400"/>
            <ac:picMk id="13" creationId="{28FF422B-3F57-6262-CC95-12FF7379229C}"/>
          </ac:picMkLst>
        </pc:picChg>
        <pc:picChg chg="add del mod">
          <ac:chgData name="Falter, Laury" userId="625a2fc4-f173-45de-9930-2bfaa04375f8" providerId="ADAL" clId="{1434FC44-F4D0-4F2C-B3F1-F16D147E0858}" dt="2025-12-12T16:21:12.930" v="651" actId="478"/>
          <ac:picMkLst>
            <pc:docMk/>
            <pc:sldMk cId="533346600" sldId="400"/>
            <ac:picMk id="14" creationId="{84EAC886-2C2B-A898-3BAD-78D8C732FB47}"/>
          </ac:picMkLst>
        </pc:picChg>
        <pc:picChg chg="add mod">
          <ac:chgData name="Falter, Laury" userId="625a2fc4-f173-45de-9930-2bfaa04375f8" providerId="ADAL" clId="{1434FC44-F4D0-4F2C-B3F1-F16D147E0858}" dt="2025-12-12T16:22:24.495" v="660" actId="1076"/>
          <ac:picMkLst>
            <pc:docMk/>
            <pc:sldMk cId="533346600" sldId="400"/>
            <ac:picMk id="17" creationId="{6BC22EB8-651B-B770-5B9C-9CC93ACFBC8B}"/>
          </ac:picMkLst>
        </pc:picChg>
        <pc:cxnChg chg="mod">
          <ac:chgData name="Falter, Laury" userId="625a2fc4-f173-45de-9930-2bfaa04375f8" providerId="ADAL" clId="{1434FC44-F4D0-4F2C-B3F1-F16D147E0858}" dt="2025-12-10T17:59:08.850" v="157" actId="164"/>
          <ac:cxnSpMkLst>
            <pc:docMk/>
            <pc:sldMk cId="533346600" sldId="400"/>
            <ac:cxnSpMk id="5" creationId="{7EE13EE0-848F-73AA-23BD-F43FF2C7F89B}"/>
          </ac:cxnSpMkLst>
        </pc:cxnChg>
        <pc:cxnChg chg="mod">
          <ac:chgData name="Falter, Laury" userId="625a2fc4-f173-45de-9930-2bfaa04375f8" providerId="ADAL" clId="{1434FC44-F4D0-4F2C-B3F1-F16D147E0858}" dt="2025-12-10T17:59:12.687" v="158" actId="164"/>
          <ac:cxnSpMkLst>
            <pc:docMk/>
            <pc:sldMk cId="533346600" sldId="400"/>
            <ac:cxnSpMk id="8" creationId="{E181B513-4D3C-1927-22B6-56BD3505EAA1}"/>
          </ac:cxnSpMkLst>
        </pc:cxnChg>
        <pc:cxnChg chg="mod">
          <ac:chgData name="Falter, Laury" userId="625a2fc4-f173-45de-9930-2bfaa04375f8" providerId="ADAL" clId="{1434FC44-F4D0-4F2C-B3F1-F16D147E0858}" dt="2025-12-10T17:59:16.247" v="159" actId="164"/>
          <ac:cxnSpMkLst>
            <pc:docMk/>
            <pc:sldMk cId="533346600" sldId="400"/>
            <ac:cxnSpMk id="9" creationId="{932881BD-1AD6-4500-9240-1088EBC5B430}"/>
          </ac:cxnSpMkLst>
        </pc:cxnChg>
      </pc:sldChg>
      <pc:sldChg chg="addSp modSp modAnim">
        <pc:chgData name="Falter, Laury" userId="625a2fc4-f173-45de-9930-2bfaa04375f8" providerId="ADAL" clId="{1434FC44-F4D0-4F2C-B3F1-F16D147E0858}" dt="2025-12-10T18:15:08.860" v="302"/>
        <pc:sldMkLst>
          <pc:docMk/>
          <pc:sldMk cId="287479335" sldId="401"/>
        </pc:sldMkLst>
        <pc:spChg chg="mod">
          <ac:chgData name="Falter, Laury" userId="625a2fc4-f173-45de-9930-2bfaa04375f8" providerId="ADAL" clId="{1434FC44-F4D0-4F2C-B3F1-F16D147E0858}" dt="2025-12-10T18:14:00.709" v="290" actId="164"/>
          <ac:spMkLst>
            <pc:docMk/>
            <pc:sldMk cId="287479335" sldId="401"/>
            <ac:spMk id="4" creationId="{BFEEA23C-D3B2-CD67-E208-F223A935FB79}"/>
          </ac:spMkLst>
        </pc:spChg>
        <pc:spChg chg="mod">
          <ac:chgData name="Falter, Laury" userId="625a2fc4-f173-45de-9930-2bfaa04375f8" providerId="ADAL" clId="{1434FC44-F4D0-4F2C-B3F1-F16D147E0858}" dt="2025-12-10T18:14:00.709" v="290" actId="164"/>
          <ac:spMkLst>
            <pc:docMk/>
            <pc:sldMk cId="287479335" sldId="401"/>
            <ac:spMk id="13" creationId="{5A71B65C-774B-402C-8849-EFD17E1E7174}"/>
          </ac:spMkLst>
        </pc:spChg>
        <pc:spChg chg="mod">
          <ac:chgData name="Falter, Laury" userId="625a2fc4-f173-45de-9930-2bfaa04375f8" providerId="ADAL" clId="{1434FC44-F4D0-4F2C-B3F1-F16D147E0858}" dt="2025-12-10T18:14:04.230" v="291" actId="164"/>
          <ac:spMkLst>
            <pc:docMk/>
            <pc:sldMk cId="287479335" sldId="401"/>
            <ac:spMk id="14" creationId="{98AC4D6A-D55D-6C58-A494-F387DB9B91A4}"/>
          </ac:spMkLst>
        </pc:spChg>
        <pc:spChg chg="mod">
          <ac:chgData name="Falter, Laury" userId="625a2fc4-f173-45de-9930-2bfaa04375f8" providerId="ADAL" clId="{1434FC44-F4D0-4F2C-B3F1-F16D147E0858}" dt="2025-12-10T18:14:04.230" v="291" actId="164"/>
          <ac:spMkLst>
            <pc:docMk/>
            <pc:sldMk cId="287479335" sldId="401"/>
            <ac:spMk id="17" creationId="{790457BB-AA89-506D-6F12-FD4C509CC1E7}"/>
          </ac:spMkLst>
        </pc:spChg>
        <pc:spChg chg="mod">
          <ac:chgData name="Falter, Laury" userId="625a2fc4-f173-45de-9930-2bfaa04375f8" providerId="ADAL" clId="{1434FC44-F4D0-4F2C-B3F1-F16D147E0858}" dt="2025-12-10T18:14:17.488" v="293" actId="164"/>
          <ac:spMkLst>
            <pc:docMk/>
            <pc:sldMk cId="287479335" sldId="401"/>
            <ac:spMk id="19" creationId="{0CEA13DD-E2C8-2BF5-8FA9-4CDF8D442B85}"/>
          </ac:spMkLst>
        </pc:spChg>
        <pc:spChg chg="mod">
          <ac:chgData name="Falter, Laury" userId="625a2fc4-f173-45de-9930-2bfaa04375f8" providerId="ADAL" clId="{1434FC44-F4D0-4F2C-B3F1-F16D147E0858}" dt="2025-12-10T18:14:17.488" v="293" actId="164"/>
          <ac:spMkLst>
            <pc:docMk/>
            <pc:sldMk cId="287479335" sldId="401"/>
            <ac:spMk id="21" creationId="{5AFCC306-528B-6171-5A8F-4C47CD80E126}"/>
          </ac:spMkLst>
        </pc:spChg>
        <pc:spChg chg="mod">
          <ac:chgData name="Falter, Laury" userId="625a2fc4-f173-45de-9930-2bfaa04375f8" providerId="ADAL" clId="{1434FC44-F4D0-4F2C-B3F1-F16D147E0858}" dt="2025-12-10T18:14:21.050" v="294" actId="164"/>
          <ac:spMkLst>
            <pc:docMk/>
            <pc:sldMk cId="287479335" sldId="401"/>
            <ac:spMk id="22" creationId="{B7AD2018-9F24-B7F6-ADED-91416B017D50}"/>
          </ac:spMkLst>
        </pc:spChg>
        <pc:spChg chg="mod">
          <ac:chgData name="Falter, Laury" userId="625a2fc4-f173-45de-9930-2bfaa04375f8" providerId="ADAL" clId="{1434FC44-F4D0-4F2C-B3F1-F16D147E0858}" dt="2025-12-10T18:14:21.050" v="294" actId="164"/>
          <ac:spMkLst>
            <pc:docMk/>
            <pc:sldMk cId="287479335" sldId="401"/>
            <ac:spMk id="24" creationId="{C92CF132-791B-FD41-D13C-66961B20A0B8}"/>
          </ac:spMkLst>
        </pc:spChg>
        <pc:spChg chg="mod">
          <ac:chgData name="Falter, Laury" userId="625a2fc4-f173-45de-9930-2bfaa04375f8" providerId="ADAL" clId="{1434FC44-F4D0-4F2C-B3F1-F16D147E0858}" dt="2025-12-10T18:14:13.031" v="292" actId="164"/>
          <ac:spMkLst>
            <pc:docMk/>
            <pc:sldMk cId="287479335" sldId="401"/>
            <ac:spMk id="42" creationId="{A63616C7-EC9F-4862-CA75-91DA861469DB}"/>
          </ac:spMkLst>
        </pc:spChg>
        <pc:spChg chg="mod">
          <ac:chgData name="Falter, Laury" userId="625a2fc4-f173-45de-9930-2bfaa04375f8" providerId="ADAL" clId="{1434FC44-F4D0-4F2C-B3F1-F16D147E0858}" dt="2025-12-10T18:14:17.488" v="293" actId="164"/>
          <ac:spMkLst>
            <pc:docMk/>
            <pc:sldMk cId="287479335" sldId="401"/>
            <ac:spMk id="43" creationId="{0CD1ED46-C30E-950D-1A80-96C89B1848F3}"/>
          </ac:spMkLst>
        </pc:spChg>
        <pc:spChg chg="mod">
          <ac:chgData name="Falter, Laury" userId="625a2fc4-f173-45de-9930-2bfaa04375f8" providerId="ADAL" clId="{1434FC44-F4D0-4F2C-B3F1-F16D147E0858}" dt="2025-12-10T18:03:26.690" v="217" actId="164"/>
          <ac:spMkLst>
            <pc:docMk/>
            <pc:sldMk cId="287479335" sldId="401"/>
            <ac:spMk id="45" creationId="{C1AD6A7A-25FC-95AC-F168-59985C7B3904}"/>
          </ac:spMkLst>
        </pc:spChg>
        <pc:spChg chg="mod">
          <ac:chgData name="Falter, Laury" userId="625a2fc4-f173-45de-9930-2bfaa04375f8" providerId="ADAL" clId="{1434FC44-F4D0-4F2C-B3F1-F16D147E0858}" dt="2025-12-10T18:03:26.690" v="217" actId="164"/>
          <ac:spMkLst>
            <pc:docMk/>
            <pc:sldMk cId="287479335" sldId="401"/>
            <ac:spMk id="46" creationId="{F3B17589-4F61-8365-1AD8-8ABA3DC129D7}"/>
          </ac:spMkLst>
        </pc:spChg>
        <pc:spChg chg="mod">
          <ac:chgData name="Falter, Laury" userId="625a2fc4-f173-45de-9930-2bfaa04375f8" providerId="ADAL" clId="{1434FC44-F4D0-4F2C-B3F1-F16D147E0858}" dt="2025-12-10T18:03:31.073" v="218" actId="164"/>
          <ac:spMkLst>
            <pc:docMk/>
            <pc:sldMk cId="287479335" sldId="401"/>
            <ac:spMk id="47" creationId="{7724AD10-6002-72AF-E63C-D8609DFA75D9}"/>
          </ac:spMkLst>
        </pc:spChg>
        <pc:spChg chg="mod">
          <ac:chgData name="Falter, Laury" userId="625a2fc4-f173-45de-9930-2bfaa04375f8" providerId="ADAL" clId="{1434FC44-F4D0-4F2C-B3F1-F16D147E0858}" dt="2025-12-10T18:03:31.073" v="218" actId="164"/>
          <ac:spMkLst>
            <pc:docMk/>
            <pc:sldMk cId="287479335" sldId="401"/>
            <ac:spMk id="48" creationId="{BCC2773F-A16E-C785-8394-6DA80532DE42}"/>
          </ac:spMkLst>
        </pc:spChg>
        <pc:spChg chg="mod">
          <ac:chgData name="Falter, Laury" userId="625a2fc4-f173-45de-9930-2bfaa04375f8" providerId="ADAL" clId="{1434FC44-F4D0-4F2C-B3F1-F16D147E0858}" dt="2025-12-10T18:03:35.141" v="219" actId="164"/>
          <ac:spMkLst>
            <pc:docMk/>
            <pc:sldMk cId="287479335" sldId="401"/>
            <ac:spMk id="49" creationId="{D7A96087-BE9C-AC19-9154-DE40E85AC9B5}"/>
          </ac:spMkLst>
        </pc:spChg>
        <pc:spChg chg="mod">
          <ac:chgData name="Falter, Laury" userId="625a2fc4-f173-45de-9930-2bfaa04375f8" providerId="ADAL" clId="{1434FC44-F4D0-4F2C-B3F1-F16D147E0858}" dt="2025-12-10T18:03:35.141" v="219" actId="164"/>
          <ac:spMkLst>
            <pc:docMk/>
            <pc:sldMk cId="287479335" sldId="401"/>
            <ac:spMk id="50" creationId="{760628AA-3025-09D2-E213-52E18593721F}"/>
          </ac:spMkLst>
        </pc:spChg>
        <pc:spChg chg="mod">
          <ac:chgData name="Falter, Laury" userId="625a2fc4-f173-45de-9930-2bfaa04375f8" providerId="ADAL" clId="{1434FC44-F4D0-4F2C-B3F1-F16D147E0858}" dt="2025-12-10T18:03:39.184" v="220" actId="164"/>
          <ac:spMkLst>
            <pc:docMk/>
            <pc:sldMk cId="287479335" sldId="401"/>
            <ac:spMk id="51" creationId="{0463D047-4945-DD58-5986-A29D8DB873E4}"/>
          </ac:spMkLst>
        </pc:spChg>
        <pc:spChg chg="mod">
          <ac:chgData name="Falter, Laury" userId="625a2fc4-f173-45de-9930-2bfaa04375f8" providerId="ADAL" clId="{1434FC44-F4D0-4F2C-B3F1-F16D147E0858}" dt="2025-12-10T18:03:39.184" v="220" actId="164"/>
          <ac:spMkLst>
            <pc:docMk/>
            <pc:sldMk cId="287479335" sldId="401"/>
            <ac:spMk id="52" creationId="{E7E24618-560E-CE08-E549-5B3C6ABC75C2}"/>
          </ac:spMkLst>
        </pc:spChg>
        <pc:spChg chg="mod">
          <ac:chgData name="Falter, Laury" userId="625a2fc4-f173-45de-9930-2bfaa04375f8" providerId="ADAL" clId="{1434FC44-F4D0-4F2C-B3F1-F16D147E0858}" dt="2025-12-10T18:03:31.073" v="218" actId="164"/>
          <ac:spMkLst>
            <pc:docMk/>
            <pc:sldMk cId="287479335" sldId="401"/>
            <ac:spMk id="53" creationId="{97DA8FCF-29ED-4686-9A37-5CB8DFD755D4}"/>
          </ac:spMkLst>
        </pc:spChg>
        <pc:spChg chg="mod">
          <ac:chgData name="Falter, Laury" userId="625a2fc4-f173-45de-9930-2bfaa04375f8" providerId="ADAL" clId="{1434FC44-F4D0-4F2C-B3F1-F16D147E0858}" dt="2025-12-10T18:03:35.141" v="219" actId="164"/>
          <ac:spMkLst>
            <pc:docMk/>
            <pc:sldMk cId="287479335" sldId="401"/>
            <ac:spMk id="54" creationId="{19A98F11-BA62-1FBB-45E8-4582017839EF}"/>
          </ac:spMkLst>
        </pc:spChg>
        <pc:grpChg chg="add mod">
          <ac:chgData name="Falter, Laury" userId="625a2fc4-f173-45de-9930-2bfaa04375f8" providerId="ADAL" clId="{1434FC44-F4D0-4F2C-B3F1-F16D147E0858}" dt="2025-12-10T18:03:26.690" v="217" actId="164"/>
          <ac:grpSpMkLst>
            <pc:docMk/>
            <pc:sldMk cId="287479335" sldId="401"/>
            <ac:grpSpMk id="60" creationId="{ABF5AF5D-4F64-E712-B82B-E6602B8A91BA}"/>
          </ac:grpSpMkLst>
        </pc:grpChg>
        <pc:grpChg chg="add mod">
          <ac:chgData name="Falter, Laury" userId="625a2fc4-f173-45de-9930-2bfaa04375f8" providerId="ADAL" clId="{1434FC44-F4D0-4F2C-B3F1-F16D147E0858}" dt="2025-12-10T18:03:31.073" v="218" actId="164"/>
          <ac:grpSpMkLst>
            <pc:docMk/>
            <pc:sldMk cId="287479335" sldId="401"/>
            <ac:grpSpMk id="61" creationId="{A23143CE-4720-A37F-BF01-47505C3896C7}"/>
          </ac:grpSpMkLst>
        </pc:grpChg>
        <pc:grpChg chg="add mod">
          <ac:chgData name="Falter, Laury" userId="625a2fc4-f173-45de-9930-2bfaa04375f8" providerId="ADAL" clId="{1434FC44-F4D0-4F2C-B3F1-F16D147E0858}" dt="2025-12-10T18:03:35.141" v="219" actId="164"/>
          <ac:grpSpMkLst>
            <pc:docMk/>
            <pc:sldMk cId="287479335" sldId="401"/>
            <ac:grpSpMk id="62" creationId="{90291E87-0BD5-7B5C-EA78-75ED628902AB}"/>
          </ac:grpSpMkLst>
        </pc:grpChg>
        <pc:grpChg chg="add mod">
          <ac:chgData name="Falter, Laury" userId="625a2fc4-f173-45de-9930-2bfaa04375f8" providerId="ADAL" clId="{1434FC44-F4D0-4F2C-B3F1-F16D147E0858}" dt="2025-12-10T18:03:39.184" v="220" actId="164"/>
          <ac:grpSpMkLst>
            <pc:docMk/>
            <pc:sldMk cId="287479335" sldId="401"/>
            <ac:grpSpMk id="63" creationId="{A7BB9961-B5A3-BF09-B581-C70AA60E0838}"/>
          </ac:grpSpMkLst>
        </pc:grpChg>
        <pc:grpChg chg="add mod">
          <ac:chgData name="Falter, Laury" userId="625a2fc4-f173-45de-9930-2bfaa04375f8" providerId="ADAL" clId="{1434FC44-F4D0-4F2C-B3F1-F16D147E0858}" dt="2025-12-10T18:14:00.709" v="290" actId="164"/>
          <ac:grpSpMkLst>
            <pc:docMk/>
            <pc:sldMk cId="287479335" sldId="401"/>
            <ac:grpSpMk id="64" creationId="{FA7A0D05-F47B-7B66-E643-22DFA119C542}"/>
          </ac:grpSpMkLst>
        </pc:grpChg>
        <pc:grpChg chg="add mod">
          <ac:chgData name="Falter, Laury" userId="625a2fc4-f173-45de-9930-2bfaa04375f8" providerId="ADAL" clId="{1434FC44-F4D0-4F2C-B3F1-F16D147E0858}" dt="2025-12-10T18:14:13.031" v="292" actId="164"/>
          <ac:grpSpMkLst>
            <pc:docMk/>
            <pc:sldMk cId="287479335" sldId="401"/>
            <ac:grpSpMk id="65" creationId="{73C0DC21-D4DC-5C21-4F10-7B45CF227534}"/>
          </ac:grpSpMkLst>
        </pc:grpChg>
        <pc:grpChg chg="add mod">
          <ac:chgData name="Falter, Laury" userId="625a2fc4-f173-45de-9930-2bfaa04375f8" providerId="ADAL" clId="{1434FC44-F4D0-4F2C-B3F1-F16D147E0858}" dt="2025-12-10T18:14:13.031" v="292" actId="164"/>
          <ac:grpSpMkLst>
            <pc:docMk/>
            <pc:sldMk cId="287479335" sldId="401"/>
            <ac:grpSpMk id="66" creationId="{E1554E14-7B2B-13CB-90E1-40B0E921C24E}"/>
          </ac:grpSpMkLst>
        </pc:grpChg>
        <pc:grpChg chg="add mod">
          <ac:chgData name="Falter, Laury" userId="625a2fc4-f173-45de-9930-2bfaa04375f8" providerId="ADAL" clId="{1434FC44-F4D0-4F2C-B3F1-F16D147E0858}" dt="2025-12-10T18:14:17.488" v="293" actId="164"/>
          <ac:grpSpMkLst>
            <pc:docMk/>
            <pc:sldMk cId="287479335" sldId="401"/>
            <ac:grpSpMk id="67" creationId="{22FD328A-DCCA-94C7-964F-989478AEC697}"/>
          </ac:grpSpMkLst>
        </pc:grpChg>
        <pc:grpChg chg="add mod">
          <ac:chgData name="Falter, Laury" userId="625a2fc4-f173-45de-9930-2bfaa04375f8" providerId="ADAL" clId="{1434FC44-F4D0-4F2C-B3F1-F16D147E0858}" dt="2025-12-10T18:14:21.050" v="294" actId="164"/>
          <ac:grpSpMkLst>
            <pc:docMk/>
            <pc:sldMk cId="287479335" sldId="401"/>
            <ac:grpSpMk id="68" creationId="{B3E9394B-1F45-B88B-1104-C3C3E70D869E}"/>
          </ac:grpSpMkLst>
        </pc:grpChg>
      </pc:sldChg>
      <pc:sldChg chg="addSp modSp mod modAnim">
        <pc:chgData name="Falter, Laury" userId="625a2fc4-f173-45de-9930-2bfaa04375f8" providerId="ADAL" clId="{1434FC44-F4D0-4F2C-B3F1-F16D147E0858}" dt="2025-12-11T19:53:04.100" v="650" actId="1076"/>
        <pc:sldMkLst>
          <pc:docMk/>
          <pc:sldMk cId="2186412267" sldId="402"/>
        </pc:sldMkLst>
        <pc:spChg chg="mod">
          <ac:chgData name="Falter, Laury" userId="625a2fc4-f173-45de-9930-2bfaa04375f8" providerId="ADAL" clId="{1434FC44-F4D0-4F2C-B3F1-F16D147E0858}" dt="2025-12-11T18:56:09.902" v="361" actId="20577"/>
          <ac:spMkLst>
            <pc:docMk/>
            <pc:sldMk cId="2186412267" sldId="402"/>
            <ac:spMk id="5" creationId="{88B465E1-FB3F-0E99-6F21-23105350A21B}"/>
          </ac:spMkLst>
        </pc:spChg>
        <pc:spChg chg="mod">
          <ac:chgData name="Falter, Laury" userId="625a2fc4-f173-45de-9930-2bfaa04375f8" providerId="ADAL" clId="{1434FC44-F4D0-4F2C-B3F1-F16D147E0858}" dt="2025-12-11T18:58:48.744" v="589" actId="20577"/>
          <ac:spMkLst>
            <pc:docMk/>
            <pc:sldMk cId="2186412267" sldId="402"/>
            <ac:spMk id="6" creationId="{0ECD147B-1C9B-DD31-FEE9-E81D6DF053A8}"/>
          </ac:spMkLst>
        </pc:spChg>
        <pc:grpChg chg="add mod">
          <ac:chgData name="Falter, Laury" userId="625a2fc4-f173-45de-9930-2bfaa04375f8" providerId="ADAL" clId="{1434FC44-F4D0-4F2C-B3F1-F16D147E0858}" dt="2025-12-11T18:56:01.925" v="358" actId="1076"/>
          <ac:grpSpMkLst>
            <pc:docMk/>
            <pc:sldMk cId="2186412267" sldId="402"/>
            <ac:grpSpMk id="4" creationId="{8B823762-425A-8F81-1976-38EAAD20D6D1}"/>
          </ac:grpSpMkLst>
        </pc:grpChg>
        <pc:grpChg chg="mod">
          <ac:chgData name="Falter, Laury" userId="625a2fc4-f173-45de-9930-2bfaa04375f8" providerId="ADAL" clId="{1434FC44-F4D0-4F2C-B3F1-F16D147E0858}" dt="2025-12-11T18:55:09.682" v="347" actId="1076"/>
          <ac:grpSpMkLst>
            <pc:docMk/>
            <pc:sldMk cId="2186412267" sldId="402"/>
            <ac:grpSpMk id="27" creationId="{FDB8245B-EC98-7F53-73A5-6279FB559CA6}"/>
          </ac:grpSpMkLst>
        </pc:grpChg>
        <pc:grpChg chg="mod">
          <ac:chgData name="Falter, Laury" userId="625a2fc4-f173-45de-9930-2bfaa04375f8" providerId="ADAL" clId="{1434FC44-F4D0-4F2C-B3F1-F16D147E0858}" dt="2025-12-11T19:53:04.100" v="650" actId="1076"/>
          <ac:grpSpMkLst>
            <pc:docMk/>
            <pc:sldMk cId="2186412267" sldId="402"/>
            <ac:grpSpMk id="30" creationId="{ACB9A852-3F73-355C-CA15-BE7AC6D2B984}"/>
          </ac:grpSpMkLst>
        </pc:grpChg>
        <pc:grpChg chg="mod">
          <ac:chgData name="Falter, Laury" userId="625a2fc4-f173-45de-9930-2bfaa04375f8" providerId="ADAL" clId="{1434FC44-F4D0-4F2C-B3F1-F16D147E0858}" dt="2025-12-11T18:56:07.143" v="359" actId="1076"/>
          <ac:grpSpMkLst>
            <pc:docMk/>
            <pc:sldMk cId="2186412267" sldId="402"/>
            <ac:grpSpMk id="33" creationId="{74ACE178-494F-F295-5536-691C5AAA4988}"/>
          </ac:grpSpMkLst>
        </pc:grpChg>
        <pc:grpChg chg="mod">
          <ac:chgData name="Falter, Laury" userId="625a2fc4-f173-45de-9930-2bfaa04375f8" providerId="ADAL" clId="{1434FC44-F4D0-4F2C-B3F1-F16D147E0858}" dt="2025-12-11T18:55:55.449" v="357" actId="1076"/>
          <ac:grpSpMkLst>
            <pc:docMk/>
            <pc:sldMk cId="2186412267" sldId="402"/>
            <ac:grpSpMk id="36" creationId="{4AE01ADC-2DA6-B26C-136E-05C9285F6BE5}"/>
          </ac:grpSpMkLst>
        </pc:grpChg>
        <pc:graphicFrameChg chg="mod">
          <ac:chgData name="Falter, Laury" userId="625a2fc4-f173-45de-9930-2bfaa04375f8" providerId="ADAL" clId="{1434FC44-F4D0-4F2C-B3F1-F16D147E0858}" dt="2025-12-11T18:55:02.866" v="346" actId="1076"/>
          <ac:graphicFrameMkLst>
            <pc:docMk/>
            <pc:sldMk cId="2186412267" sldId="402"/>
            <ac:graphicFrameMk id="8" creationId="{A45A4FEF-8A18-29EF-B870-2A472742D6D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Helvetica" pitchFamily="2" charset="0"/>
                <a:ea typeface="+mn-ea"/>
                <a:cs typeface="+mn-cs"/>
              </a:defRPr>
            </a:pPr>
            <a:r>
              <a:rPr lang="en-US"/>
              <a:t>TITLE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Helvetica"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0000"/>
                </a:schemeClr>
              </a:solidFill>
              <a:ln w="19050">
                <a:solidFill>
                  <a:schemeClr val="lt1"/>
                </a:solidFill>
              </a:ln>
              <a:effectLst/>
            </c:spPr>
            <c:extLst>
              <c:ext xmlns:c16="http://schemas.microsoft.com/office/drawing/2014/chart" uri="{C3380CC4-5D6E-409C-BE32-E72D297353CC}">
                <c16:uniqueId val="{00000001-D726-41A0-BE26-E251ED771DAA}"/>
              </c:ext>
            </c:extLst>
          </c:dPt>
          <c:dPt>
            <c:idx val="1"/>
            <c:bubble3D val="0"/>
            <c:spPr>
              <a:solidFill>
                <a:schemeClr val="accent3">
                  <a:shade val="70000"/>
                </a:schemeClr>
              </a:solidFill>
              <a:ln w="19050">
                <a:solidFill>
                  <a:schemeClr val="lt1"/>
                </a:solidFill>
              </a:ln>
              <a:effectLst/>
            </c:spPr>
            <c:extLst>
              <c:ext xmlns:c16="http://schemas.microsoft.com/office/drawing/2014/chart" uri="{C3380CC4-5D6E-409C-BE32-E72D297353CC}">
                <c16:uniqueId val="{00000003-D726-41A0-BE26-E251ED771DAA}"/>
              </c:ext>
            </c:extLst>
          </c:dPt>
          <c:dPt>
            <c:idx val="2"/>
            <c:bubble3D val="0"/>
            <c:spPr>
              <a:solidFill>
                <a:schemeClr val="accent3">
                  <a:shade val="90000"/>
                </a:schemeClr>
              </a:solidFill>
              <a:ln w="19050">
                <a:solidFill>
                  <a:schemeClr val="lt1"/>
                </a:solidFill>
              </a:ln>
              <a:effectLst/>
            </c:spPr>
            <c:extLst>
              <c:ext xmlns:c16="http://schemas.microsoft.com/office/drawing/2014/chart" uri="{C3380CC4-5D6E-409C-BE32-E72D297353CC}">
                <c16:uniqueId val="{00000005-D726-41A0-BE26-E251ED771DAA}"/>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D726-41A0-BE26-E251ED771DAA}"/>
              </c:ext>
            </c:extLst>
          </c:dPt>
          <c:dPt>
            <c:idx val="4"/>
            <c:bubble3D val="0"/>
            <c:spPr>
              <a:solidFill>
                <a:schemeClr val="accent3">
                  <a:tint val="70000"/>
                </a:schemeClr>
              </a:solidFill>
              <a:ln w="19050">
                <a:solidFill>
                  <a:schemeClr val="lt1"/>
                </a:solidFill>
              </a:ln>
              <a:effectLst/>
            </c:spPr>
            <c:extLst>
              <c:ext xmlns:c16="http://schemas.microsoft.com/office/drawing/2014/chart" uri="{C3380CC4-5D6E-409C-BE32-E72D297353CC}">
                <c16:uniqueId val="{00000009-D726-41A0-BE26-E251ED771DAA}"/>
              </c:ext>
            </c:extLst>
          </c:dPt>
          <c:dPt>
            <c:idx val="5"/>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B-D726-41A0-BE26-E251ED771DAA}"/>
              </c:ext>
            </c:extLst>
          </c:dPt>
          <c:dPt>
            <c:idx val="6"/>
            <c:bubble3D val="0"/>
            <c:spPr>
              <a:solidFill>
                <a:schemeClr val="accent3">
                  <a:tint val="48000"/>
                </a:schemeClr>
              </a:solidFill>
              <a:ln w="19050">
                <a:solidFill>
                  <a:schemeClr val="lt1"/>
                </a:solidFill>
              </a:ln>
              <a:effectLst/>
            </c:spPr>
            <c:extLst>
              <c:ext xmlns:c16="http://schemas.microsoft.com/office/drawing/2014/chart" uri="{C3380CC4-5D6E-409C-BE32-E72D297353CC}">
                <c16:uniqueId val="{0000000D-08FF-43BC-AF3A-13D744052892}"/>
              </c:ext>
            </c:extLst>
          </c:dPt>
          <c:cat>
            <c:numRef>
              <c:f>Sheet1!$A$2:$A$8</c:f>
              <c:numCache>
                <c:formatCode>General</c:formatCode>
                <c:ptCount val="7"/>
              </c:numCache>
            </c:numRef>
          </c:cat>
          <c:val>
            <c:numRef>
              <c:f>Sheet1!$B$2:$B$8</c:f>
              <c:numCache>
                <c:formatCode>General</c:formatCode>
                <c:ptCount val="7"/>
                <c:pt idx="0">
                  <c:v>14</c:v>
                </c:pt>
                <c:pt idx="1">
                  <c:v>14</c:v>
                </c:pt>
                <c:pt idx="2">
                  <c:v>14</c:v>
                </c:pt>
                <c:pt idx="3">
                  <c:v>14</c:v>
                </c:pt>
                <c:pt idx="4">
                  <c:v>14</c:v>
                </c:pt>
                <c:pt idx="5">
                  <c:v>14</c:v>
                </c:pt>
                <c:pt idx="6">
                  <c:v>14</c:v>
                </c:pt>
              </c:numCache>
            </c:numRef>
          </c:val>
          <c:extLst>
            <c:ext xmlns:c16="http://schemas.microsoft.com/office/drawing/2014/chart" uri="{C3380CC4-5D6E-409C-BE32-E72D297353CC}">
              <c16:uniqueId val="{00000000-0DEC-4471-AECC-9D320B36F61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967514-27BA-1A88-68C1-404727BE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D9918BF-930F-55BA-5EC5-70A5034010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Footer</a:t>
            </a:r>
          </a:p>
        </p:txBody>
      </p:sp>
      <p:sp>
        <p:nvSpPr>
          <p:cNvPr id="5" name="Slide Number Placeholder 4">
            <a:extLst>
              <a:ext uri="{FF2B5EF4-FFF2-40B4-BE49-F238E27FC236}">
                <a16:creationId xmlns:a16="http://schemas.microsoft.com/office/drawing/2014/main" id="{90F0BC76-6646-8BA6-6D0A-730EAA08AB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29A7F-8652-7D49-9C36-8E4375A6D0BB}" type="slidenum">
              <a:rPr lang="en-US" smtClean="0"/>
              <a:t>‹#›</a:t>
            </a:fld>
            <a:endParaRPr lang="en-US"/>
          </a:p>
        </p:txBody>
      </p:sp>
    </p:spTree>
    <p:extLst>
      <p:ext uri="{BB962C8B-B14F-4D97-AF65-F5344CB8AC3E}">
        <p14:creationId xmlns:p14="http://schemas.microsoft.com/office/powerpoint/2010/main" val="19680736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5AA17-E436-AF49-9DE6-2F5F95D60540}"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Footer</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6ABB1-645E-A541-850B-0F7BF6D97F7D}" type="slidenum">
              <a:rPr lang="en-US" smtClean="0"/>
              <a:t>‹#›</a:t>
            </a:fld>
            <a:endParaRPr lang="en-US"/>
          </a:p>
        </p:txBody>
      </p:sp>
    </p:spTree>
    <p:extLst>
      <p:ext uri="{BB962C8B-B14F-4D97-AF65-F5344CB8AC3E}">
        <p14:creationId xmlns:p14="http://schemas.microsoft.com/office/powerpoint/2010/main" val="29233726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today. We’re here to walk through a new strategic initiative: the Cedars-Sinai Employer Advisory Committee Initiative. This is a proactive engagement model designed to deepen our relationships with key employers in our region and position Cedars-Sinai as their healthcare partner of choice.”</a:t>
            </a:r>
          </a:p>
        </p:txBody>
      </p:sp>
      <p:sp>
        <p:nvSpPr>
          <p:cNvPr id="4" name="Slide Number Placeholder 3"/>
          <p:cNvSpPr>
            <a:spLocks noGrp="1"/>
          </p:cNvSpPr>
          <p:nvPr>
            <p:ph type="sldNum" sz="quarter" idx="5"/>
          </p:nvPr>
        </p:nvSpPr>
        <p:spPr/>
        <p:txBody>
          <a:bodyPr/>
          <a:lstStyle/>
          <a:p>
            <a:fld id="{8FD6ABB1-645E-A541-850B-0F7BF6D97F7D}" type="slidenum">
              <a:rPr lang="en-US" smtClean="0"/>
              <a:t>1</a:t>
            </a:fld>
            <a:endParaRPr lang="en-US"/>
          </a:p>
        </p:txBody>
      </p:sp>
    </p:spTree>
    <p:extLst>
      <p:ext uri="{BB962C8B-B14F-4D97-AF65-F5344CB8AC3E}">
        <p14:creationId xmlns:p14="http://schemas.microsoft.com/office/powerpoint/2010/main" val="428978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go beyond being a provider of care—we want to be a collaborative partner that understands employer needs, anticipates market trends, and helps solve their most pressing healthcare challenges.”</a:t>
            </a:r>
          </a:p>
          <a:p>
            <a:endParaRPr lang="en-US" dirty="0"/>
          </a:p>
        </p:txBody>
      </p:sp>
      <p:sp>
        <p:nvSpPr>
          <p:cNvPr id="4" name="Slide Number Placeholder 3"/>
          <p:cNvSpPr>
            <a:spLocks noGrp="1"/>
          </p:cNvSpPr>
          <p:nvPr>
            <p:ph type="sldNum" sz="quarter" idx="5"/>
          </p:nvPr>
        </p:nvSpPr>
        <p:spPr/>
        <p:txBody>
          <a:bodyPr/>
          <a:lstStyle/>
          <a:p>
            <a:fld id="{8FD6ABB1-645E-A541-850B-0F7BF6D97F7D}" type="slidenum">
              <a:rPr lang="en-US" smtClean="0"/>
              <a:t>2</a:t>
            </a:fld>
            <a:endParaRPr lang="en-US"/>
          </a:p>
        </p:txBody>
      </p:sp>
    </p:spTree>
    <p:extLst>
      <p:ext uri="{BB962C8B-B14F-4D97-AF65-F5344CB8AC3E}">
        <p14:creationId xmlns:p14="http://schemas.microsoft.com/office/powerpoint/2010/main" val="101770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high-value employers representing thousands of covered lives. Their participation will help us strengthen relationships and identify employer-specific opportunities for improvement and collaboration.”</a:t>
            </a:r>
          </a:p>
          <a:p>
            <a:endParaRPr lang="en-US" dirty="0"/>
          </a:p>
        </p:txBody>
      </p:sp>
      <p:sp>
        <p:nvSpPr>
          <p:cNvPr id="4" name="Slide Number Placeholder 3"/>
          <p:cNvSpPr>
            <a:spLocks noGrp="1"/>
          </p:cNvSpPr>
          <p:nvPr>
            <p:ph type="sldNum" sz="quarter" idx="5"/>
          </p:nvPr>
        </p:nvSpPr>
        <p:spPr/>
        <p:txBody>
          <a:bodyPr/>
          <a:lstStyle/>
          <a:p>
            <a:fld id="{8FD6ABB1-645E-A541-850B-0F7BF6D97F7D}" type="slidenum">
              <a:rPr lang="en-US" smtClean="0"/>
              <a:t>3</a:t>
            </a:fld>
            <a:endParaRPr lang="en-US"/>
          </a:p>
        </p:txBody>
      </p:sp>
    </p:spTree>
    <p:extLst>
      <p:ext uri="{BB962C8B-B14F-4D97-AF65-F5344CB8AC3E}">
        <p14:creationId xmlns:p14="http://schemas.microsoft.com/office/powerpoint/2010/main" val="103151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4095F-BBF8-8D68-8BE1-D1B41F8A8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8851E-B2D3-7158-BF9F-4D89C3C33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3FAA0-83F4-B3DF-F0BB-E9A52D301E6F}"/>
              </a:ext>
            </a:extLst>
          </p:cNvPr>
          <p:cNvSpPr>
            <a:spLocks noGrp="1"/>
          </p:cNvSpPr>
          <p:nvPr>
            <p:ph type="body" idx="1"/>
          </p:nvPr>
        </p:nvSpPr>
        <p:spPr/>
        <p:txBody>
          <a:bodyPr/>
          <a:lstStyle/>
          <a:p>
            <a:r>
              <a:rPr lang="en-US" dirty="0"/>
              <a:t>“The format is designed for candid dialogue and relationship-building—high-touch, high-value interaction in a professional yet comfortable setting.</a:t>
            </a:r>
          </a:p>
        </p:txBody>
      </p:sp>
      <p:sp>
        <p:nvSpPr>
          <p:cNvPr id="4" name="Slide Number Placeholder 3">
            <a:extLst>
              <a:ext uri="{FF2B5EF4-FFF2-40B4-BE49-F238E27FC236}">
                <a16:creationId xmlns:a16="http://schemas.microsoft.com/office/drawing/2014/main" id="{D3852B21-D9D2-74F2-332A-F6BB68B486CD}"/>
              </a:ext>
            </a:extLst>
          </p:cNvPr>
          <p:cNvSpPr>
            <a:spLocks noGrp="1"/>
          </p:cNvSpPr>
          <p:nvPr>
            <p:ph type="sldNum" sz="quarter" idx="5"/>
          </p:nvPr>
        </p:nvSpPr>
        <p:spPr/>
        <p:txBody>
          <a:bodyPr/>
          <a:lstStyle/>
          <a:p>
            <a:fld id="{8FD6ABB1-645E-A541-850B-0F7BF6D97F7D}" type="slidenum">
              <a:rPr lang="en-US" smtClean="0"/>
              <a:t>4</a:t>
            </a:fld>
            <a:endParaRPr lang="en-US"/>
          </a:p>
        </p:txBody>
      </p:sp>
    </p:spTree>
    <p:extLst>
      <p:ext uri="{BB962C8B-B14F-4D97-AF65-F5344CB8AC3E}">
        <p14:creationId xmlns:p14="http://schemas.microsoft.com/office/powerpoint/2010/main" val="352605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E231B-78A6-10B5-E681-A7386F64F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BFF4B-78DA-D1B2-F313-2BD181D89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E1086-399A-D186-B793-6055B964B941}"/>
              </a:ext>
            </a:extLst>
          </p:cNvPr>
          <p:cNvSpPr>
            <a:spLocks noGrp="1"/>
          </p:cNvSpPr>
          <p:nvPr>
            <p:ph type="body" idx="1"/>
          </p:nvPr>
        </p:nvSpPr>
        <p:spPr/>
        <p:txBody>
          <a:bodyPr/>
          <a:lstStyle/>
          <a:p>
            <a:r>
              <a:rPr lang="en-US" dirty="0"/>
              <a:t>“The sessions combine a dual focus—employer listening and showcasing Cedars-Sinai’s commitment to delivering value through innovation and access.”</a:t>
            </a:r>
          </a:p>
        </p:txBody>
      </p:sp>
      <p:sp>
        <p:nvSpPr>
          <p:cNvPr id="4" name="Slide Number Placeholder 3">
            <a:extLst>
              <a:ext uri="{FF2B5EF4-FFF2-40B4-BE49-F238E27FC236}">
                <a16:creationId xmlns:a16="http://schemas.microsoft.com/office/drawing/2014/main" id="{E660D2EA-ED23-42A5-C2FA-78EA3ACA6571}"/>
              </a:ext>
            </a:extLst>
          </p:cNvPr>
          <p:cNvSpPr>
            <a:spLocks noGrp="1"/>
          </p:cNvSpPr>
          <p:nvPr>
            <p:ph type="sldNum" sz="quarter" idx="5"/>
          </p:nvPr>
        </p:nvSpPr>
        <p:spPr/>
        <p:txBody>
          <a:bodyPr/>
          <a:lstStyle/>
          <a:p>
            <a:fld id="{8FD6ABB1-645E-A541-850B-0F7BF6D97F7D}" type="slidenum">
              <a:rPr lang="en-US" smtClean="0"/>
              <a:t>5</a:t>
            </a:fld>
            <a:endParaRPr lang="en-US"/>
          </a:p>
        </p:txBody>
      </p:sp>
    </p:spTree>
    <p:extLst>
      <p:ext uri="{BB962C8B-B14F-4D97-AF65-F5344CB8AC3E}">
        <p14:creationId xmlns:p14="http://schemas.microsoft.com/office/powerpoint/2010/main" val="343692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101AA-BD29-D4FF-2A95-26CB0AECD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45320-A411-DA94-EF81-A3EAD1B12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52F5A-28D4-FE54-E41B-3E0652D31029}"/>
              </a:ext>
            </a:extLst>
          </p:cNvPr>
          <p:cNvSpPr>
            <a:spLocks noGrp="1"/>
          </p:cNvSpPr>
          <p:nvPr>
            <p:ph type="body" idx="1"/>
          </p:nvPr>
        </p:nvSpPr>
        <p:spPr/>
        <p:txBody>
          <a:bodyPr/>
          <a:lstStyle/>
          <a:p>
            <a:r>
              <a:rPr lang="en-US" dirty="0"/>
              <a:t>“These questions are designed to extract insights that directly inform how we tailor programs, improve access, and demonstrate measurable value to these employers.”</a:t>
            </a:r>
          </a:p>
        </p:txBody>
      </p:sp>
      <p:sp>
        <p:nvSpPr>
          <p:cNvPr id="4" name="Slide Number Placeholder 3">
            <a:extLst>
              <a:ext uri="{FF2B5EF4-FFF2-40B4-BE49-F238E27FC236}">
                <a16:creationId xmlns:a16="http://schemas.microsoft.com/office/drawing/2014/main" id="{6BD3FC3E-C284-EF71-29C2-BDA77EBEC468}"/>
              </a:ext>
            </a:extLst>
          </p:cNvPr>
          <p:cNvSpPr>
            <a:spLocks noGrp="1"/>
          </p:cNvSpPr>
          <p:nvPr>
            <p:ph type="sldNum" sz="quarter" idx="5"/>
          </p:nvPr>
        </p:nvSpPr>
        <p:spPr/>
        <p:txBody>
          <a:bodyPr/>
          <a:lstStyle/>
          <a:p>
            <a:fld id="{8FD6ABB1-645E-A541-850B-0F7BF6D97F7D}" type="slidenum">
              <a:rPr lang="en-US" smtClean="0"/>
              <a:t>6</a:t>
            </a:fld>
            <a:endParaRPr lang="en-US"/>
          </a:p>
        </p:txBody>
      </p:sp>
    </p:spTree>
    <p:extLst>
      <p:ext uri="{BB962C8B-B14F-4D97-AF65-F5344CB8AC3E}">
        <p14:creationId xmlns:p14="http://schemas.microsoft.com/office/powerpoint/2010/main" val="2634238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5552E-2AA4-AFEF-5D5A-11967CE27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73A3E-1BC2-1ED8-8B30-16C546611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B08C1-0533-CF79-B641-50231F52E27E}"/>
              </a:ext>
            </a:extLst>
          </p:cNvPr>
          <p:cNvSpPr>
            <a:spLocks noGrp="1"/>
          </p:cNvSpPr>
          <p:nvPr>
            <p:ph type="body" idx="1"/>
          </p:nvPr>
        </p:nvSpPr>
        <p:spPr/>
        <p:txBody>
          <a:bodyPr/>
          <a:lstStyle/>
          <a:p>
            <a:r>
              <a:rPr lang="en-US" dirty="0"/>
              <a:t>“This is a structured yet agile model. Every roundtable will be tailored to the attending employers, with clear outcomes and action steps.”</a:t>
            </a:r>
          </a:p>
        </p:txBody>
      </p:sp>
      <p:sp>
        <p:nvSpPr>
          <p:cNvPr id="4" name="Slide Number Placeholder 3">
            <a:extLst>
              <a:ext uri="{FF2B5EF4-FFF2-40B4-BE49-F238E27FC236}">
                <a16:creationId xmlns:a16="http://schemas.microsoft.com/office/drawing/2014/main" id="{1D2A0CA6-871F-7097-60D5-17B95FD8FD81}"/>
              </a:ext>
            </a:extLst>
          </p:cNvPr>
          <p:cNvSpPr>
            <a:spLocks noGrp="1"/>
          </p:cNvSpPr>
          <p:nvPr>
            <p:ph type="sldNum" sz="quarter" idx="5"/>
          </p:nvPr>
        </p:nvSpPr>
        <p:spPr/>
        <p:txBody>
          <a:bodyPr/>
          <a:lstStyle/>
          <a:p>
            <a:fld id="{8FD6ABB1-645E-A541-850B-0F7BF6D97F7D}" type="slidenum">
              <a:rPr lang="en-US" smtClean="0"/>
              <a:t>7</a:t>
            </a:fld>
            <a:endParaRPr lang="en-US"/>
          </a:p>
        </p:txBody>
      </p:sp>
    </p:spTree>
    <p:extLst>
      <p:ext uri="{BB962C8B-B14F-4D97-AF65-F5344CB8AC3E}">
        <p14:creationId xmlns:p14="http://schemas.microsoft.com/office/powerpoint/2010/main" val="2214901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Re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white text on a black background&#10;&#10;AI-generated content may be incorrect.">
            <a:extLst>
              <a:ext uri="{FF2B5EF4-FFF2-40B4-BE49-F238E27FC236}">
                <a16:creationId xmlns:a16="http://schemas.microsoft.com/office/drawing/2014/main" id="{803746D6-673D-39AA-1280-26AB7053469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751038" y="5698653"/>
            <a:ext cx="2624375" cy="407123"/>
          </a:xfrm>
          <a:prstGeom prst="rect">
            <a:avLst/>
          </a:prstGeom>
        </p:spPr>
      </p:pic>
      <p:sp>
        <p:nvSpPr>
          <p:cNvPr id="11" name="TextBox 10">
            <a:extLst>
              <a:ext uri="{FF2B5EF4-FFF2-40B4-BE49-F238E27FC236}">
                <a16:creationId xmlns:a16="http://schemas.microsoft.com/office/drawing/2014/main" id="{300F347D-6E06-C23C-F454-5DA51AA109C3}"/>
              </a:ext>
            </a:extLst>
          </p:cNvPr>
          <p:cNvSpPr txBox="1">
            <a:spLocks noGrp="1" noRot="1" noMove="1" noResize="1" noEditPoints="1" noAdjustHandles="1" noChangeArrowheads="1" noChangeShapeType="1"/>
          </p:cNvSpPr>
          <p:nvPr userDrawn="1"/>
        </p:nvSpPr>
        <p:spPr>
          <a:xfrm>
            <a:off x="10341089" y="5848797"/>
            <a:ext cx="1116010" cy="246221"/>
          </a:xfrm>
          <a:prstGeom prst="rect">
            <a:avLst/>
          </a:prstGeom>
          <a:noFill/>
        </p:spPr>
        <p:txBody>
          <a:bodyPr wrap="none" rtlCol="0">
            <a:spAutoFit/>
          </a:bodyPr>
          <a:lstStyle/>
          <a:p>
            <a:pPr algn="r"/>
            <a:r>
              <a:rPr lang="en-US" sz="1000" b="0" i="0">
                <a:solidFill>
                  <a:schemeClr val="bg1"/>
                </a:solidFill>
                <a:effectLst/>
                <a:latin typeface="Helvetica Light" panose="020B0403020202020204" pitchFamily="34" charset="0"/>
              </a:rPr>
              <a:t>cedars-</a:t>
            </a:r>
            <a:r>
              <a:rPr lang="en-US" sz="1000" b="0" i="0" err="1">
                <a:solidFill>
                  <a:schemeClr val="bg1"/>
                </a:solidFill>
                <a:effectLst/>
                <a:latin typeface="Helvetica Light" panose="020B0403020202020204" pitchFamily="34" charset="0"/>
              </a:rPr>
              <a:t>sinai.org</a:t>
            </a:r>
            <a:endParaRPr lang="en-US" sz="1000" b="0" i="0">
              <a:solidFill>
                <a:schemeClr val="bg1"/>
              </a:solidFill>
              <a:latin typeface="Helvetica Light" panose="020B0403020202020204" pitchFamily="34" charset="0"/>
            </a:endParaRPr>
          </a:p>
        </p:txBody>
      </p:sp>
      <p:sp>
        <p:nvSpPr>
          <p:cNvPr id="14" name="Title 1">
            <a:extLst>
              <a:ext uri="{FF2B5EF4-FFF2-40B4-BE49-F238E27FC236}">
                <a16:creationId xmlns:a16="http://schemas.microsoft.com/office/drawing/2014/main" id="{76B9B817-62F0-7891-C54A-43BA8159E573}"/>
              </a:ext>
            </a:extLst>
          </p:cNvPr>
          <p:cNvSpPr>
            <a:spLocks noGrp="1"/>
          </p:cNvSpPr>
          <p:nvPr>
            <p:ph type="ctrTitle" hasCustomPrompt="1"/>
          </p:nvPr>
        </p:nvSpPr>
        <p:spPr>
          <a:xfrm>
            <a:off x="861127" y="1875010"/>
            <a:ext cx="9144000" cy="1840701"/>
          </a:xfrm>
        </p:spPr>
        <p:txBody>
          <a:bodyPr lIns="0" rIns="0" anchor="t">
            <a:noAutofit/>
          </a:bodyPr>
          <a:lstStyle>
            <a:lvl1pPr algn="l">
              <a:defRPr sz="6400">
                <a:solidFill>
                  <a:schemeClr val="bg1"/>
                </a:solidFill>
              </a:defRPr>
            </a:lvl1pPr>
          </a:lstStyle>
          <a:p>
            <a:r>
              <a:rPr lang="en-US"/>
              <a:t>Click to edit </a:t>
            </a:r>
            <a:br>
              <a:rPr lang="en-US"/>
            </a:br>
            <a:r>
              <a:rPr lang="en-US"/>
              <a:t>Master title style</a:t>
            </a:r>
          </a:p>
        </p:txBody>
      </p:sp>
      <p:sp>
        <p:nvSpPr>
          <p:cNvPr id="2" name="Text Placeholder 38">
            <a:extLst>
              <a:ext uri="{FF2B5EF4-FFF2-40B4-BE49-F238E27FC236}">
                <a16:creationId xmlns:a16="http://schemas.microsoft.com/office/drawing/2014/main" id="{08345B8C-4B7C-1CF7-4499-D897EB18162D}"/>
              </a:ext>
            </a:extLst>
          </p:cNvPr>
          <p:cNvSpPr>
            <a:spLocks noGrp="1"/>
          </p:cNvSpPr>
          <p:nvPr>
            <p:ph type="body" sz="quarter" idx="10" hasCustomPrompt="1"/>
          </p:nvPr>
        </p:nvSpPr>
        <p:spPr>
          <a:xfrm>
            <a:off x="861127" y="1344261"/>
            <a:ext cx="1595202" cy="231602"/>
          </a:xfrm>
        </p:spPr>
        <p:txBody>
          <a:bodyPr lIns="0" r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000" b="1" i="0">
                <a:solidFill>
                  <a:schemeClr val="bg1"/>
                </a:solidFill>
                <a:latin typeface="Helvetica"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0" dirty="0">
                <a:latin typeface="Helvetica" pitchFamily="2" charset="0"/>
              </a:rPr>
              <a:t>Month XX, 2025</a:t>
            </a:r>
          </a:p>
        </p:txBody>
      </p:sp>
      <p:sp>
        <p:nvSpPr>
          <p:cNvPr id="3" name="Footer Placeholder 2">
            <a:extLst>
              <a:ext uri="{FF2B5EF4-FFF2-40B4-BE49-F238E27FC236}">
                <a16:creationId xmlns:a16="http://schemas.microsoft.com/office/drawing/2014/main" id="{78FEEAB5-DDD6-E26D-0255-7A343153D71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39132089"/>
      </p:ext>
    </p:extLst>
  </p:cSld>
  <p:clrMapOvr>
    <a:masterClrMapping/>
  </p:clrMapOvr>
  <p:extLst>
    <p:ext uri="{DCECCB84-F9BA-43D5-87BE-67443E8EF086}">
      <p15:sldGuideLst xmlns:p15="http://schemas.microsoft.com/office/powerpoint/2012/main">
        <p15:guide id="1" pos="7152">
          <p15:clr>
            <a:srgbClr val="FBAE40"/>
          </p15:clr>
        </p15:guide>
        <p15:guide id="2" pos="528">
          <p15:clr>
            <a:srgbClr val="FBAE40"/>
          </p15:clr>
        </p15:guide>
        <p15:guide id="3" orient="horz" pos="528">
          <p15:clr>
            <a:srgbClr val="FBAE40"/>
          </p15:clr>
        </p15:guide>
        <p15:guide id="4" orient="horz" pos="3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A253F-5EBB-0DFF-90F5-098F260C9AF6}"/>
              </a:ext>
            </a:extLst>
          </p:cNvPr>
          <p:cNvSpPr txBox="1"/>
          <p:nvPr userDrawn="1"/>
        </p:nvSpPr>
        <p:spPr>
          <a:xfrm>
            <a:off x="1114902" y="2439020"/>
            <a:ext cx="3544240" cy="2000548"/>
          </a:xfrm>
          <a:prstGeom prst="rect">
            <a:avLst/>
          </a:prstGeom>
          <a:noFill/>
        </p:spPr>
        <p:txBody>
          <a:bodyPr wrap="none" lIns="0" tIns="0" rIns="0" bIns="0" rtlCol="0">
            <a:spAutoFit/>
          </a:bodyPr>
          <a:lstStyle/>
          <a:p>
            <a:r>
              <a:rPr lang="en-US" sz="13000" dirty="0">
                <a:solidFill>
                  <a:srgbClr val="5D3531"/>
                </a:solidFill>
                <a:latin typeface="+mj-lt"/>
              </a:rPr>
              <a:t>Q&amp;A</a:t>
            </a:r>
          </a:p>
        </p:txBody>
      </p:sp>
      <p:cxnSp>
        <p:nvCxnSpPr>
          <p:cNvPr id="3" name="Straight Connector 2">
            <a:extLst>
              <a:ext uri="{FF2B5EF4-FFF2-40B4-BE49-F238E27FC236}">
                <a16:creationId xmlns:a16="http://schemas.microsoft.com/office/drawing/2014/main" id="{8E23BC0C-4A22-CC7D-E729-57D7F3D8E80A}"/>
              </a:ext>
            </a:extLst>
          </p:cNvPr>
          <p:cNvCxnSpPr>
            <a:cxnSpLocks/>
          </p:cNvCxnSpPr>
          <p:nvPr userDrawn="1"/>
        </p:nvCxnSpPr>
        <p:spPr>
          <a:xfrm>
            <a:off x="2511502" y="4268061"/>
            <a:ext cx="632968" cy="0"/>
          </a:xfrm>
          <a:prstGeom prst="line">
            <a:avLst/>
          </a:prstGeom>
          <a:ln w="44450">
            <a:solidFill>
              <a:srgbClr val="DC1E33"/>
            </a:solidFill>
          </a:ln>
        </p:spPr>
        <p:style>
          <a:lnRef idx="2">
            <a:schemeClr val="accent1"/>
          </a:lnRef>
          <a:fillRef idx="0">
            <a:schemeClr val="accent1"/>
          </a:fillRef>
          <a:effectRef idx="1">
            <a:schemeClr val="accent1"/>
          </a:effectRef>
          <a:fontRef idx="minor">
            <a:schemeClr val="tx1"/>
          </a:fontRef>
        </p:style>
      </p:cxnSp>
      <p:pic>
        <p:nvPicPr>
          <p:cNvPr id="4" name="Picture 3" descr="A black and white logo&#10;&#10;AI-generated content may be incorrect.">
            <a:extLst>
              <a:ext uri="{FF2B5EF4-FFF2-40B4-BE49-F238E27FC236}">
                <a16:creationId xmlns:a16="http://schemas.microsoft.com/office/drawing/2014/main" id="{36FDABDC-B5D6-DCB7-79E3-F3BC94BCC2B7}"/>
              </a:ext>
            </a:extLst>
          </p:cNvPr>
          <p:cNvPicPr/>
          <p:nvPr userDrawn="1"/>
        </p:nvPicPr>
        <p:blipFill>
          <a:blip r:embed="rId3"/>
          <a:stretch>
            <a:fillRect/>
          </a:stretch>
        </p:blipFill>
        <p:spPr>
          <a:xfrm>
            <a:off x="457198" y="6529926"/>
            <a:ext cx="1021836" cy="158670"/>
          </a:xfrm>
          <a:prstGeom prst="rect">
            <a:avLst/>
          </a:prstGeom>
        </p:spPr>
      </p:pic>
    </p:spTree>
    <p:extLst>
      <p:ext uri="{BB962C8B-B14F-4D97-AF65-F5344CB8AC3E}">
        <p14:creationId xmlns:p14="http://schemas.microsoft.com/office/powerpoint/2010/main" val="2303941492"/>
      </p:ext>
    </p:extLst>
  </p:cSld>
  <p:clrMapOvr>
    <a:masterClrMapping/>
  </p:clrMapOvr>
  <p:extLst>
    <p:ext uri="{DCECCB84-F9BA-43D5-87BE-67443E8EF086}">
      <p15:sldGuideLst xmlns:p15="http://schemas.microsoft.com/office/powerpoint/2012/main">
        <p15:guide id="1" pos="3840">
          <p15:clr>
            <a:srgbClr val="FBAE40"/>
          </p15:clr>
        </p15:guide>
        <p15:guide id="2" pos="312" userDrawn="1">
          <p15:clr>
            <a:srgbClr val="FBAE40"/>
          </p15:clr>
        </p15:guide>
        <p15:guide id="3" pos="7392">
          <p15:clr>
            <a:srgbClr val="FBAE40"/>
          </p15:clr>
        </p15:guide>
        <p15:guide id="4" orient="horz" pos="2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1">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363C6C4-CFCE-D75F-0702-10385BA5A7A3}"/>
              </a:ext>
            </a:extLst>
          </p:cNvPr>
          <p:cNvSpPr/>
          <p:nvPr userDrawn="1"/>
        </p:nvSpPr>
        <p:spPr>
          <a:xfrm>
            <a:off x="465513" y="2275351"/>
            <a:ext cx="3447809" cy="279400"/>
          </a:xfrm>
          <a:prstGeom prst="roundRect">
            <a:avLst>
              <a:gd name="adj" fmla="val 50000"/>
            </a:avLst>
          </a:prstGeom>
          <a:solidFill>
            <a:srgbClr val="F0F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3775C99-DDEB-CC31-5C16-C6FB1BDB0560}"/>
              </a:ext>
            </a:extLst>
          </p:cNvPr>
          <p:cNvSpPr>
            <a:spLocks noGrp="1"/>
          </p:cNvSpPr>
          <p:nvPr>
            <p:ph type="ctrTitle" hasCustomPrompt="1"/>
          </p:nvPr>
        </p:nvSpPr>
        <p:spPr>
          <a:xfrm>
            <a:off x="465513" y="985580"/>
            <a:ext cx="9144000" cy="498598"/>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two columns</a:t>
            </a:r>
            <a:endParaRPr lang="en-US" dirty="0"/>
          </a:p>
        </p:txBody>
      </p:sp>
      <p:sp>
        <p:nvSpPr>
          <p:cNvPr id="4" name="Subtitle 2">
            <a:extLst>
              <a:ext uri="{FF2B5EF4-FFF2-40B4-BE49-F238E27FC236}">
                <a16:creationId xmlns:a16="http://schemas.microsoft.com/office/drawing/2014/main" id="{C5FB27B0-309A-C151-9D00-132BE76281BE}"/>
              </a:ext>
            </a:extLst>
          </p:cNvPr>
          <p:cNvSpPr>
            <a:spLocks noGrp="1"/>
          </p:cNvSpPr>
          <p:nvPr>
            <p:ph type="subTitle" idx="1" hasCustomPrompt="1"/>
          </p:nvPr>
        </p:nvSpPr>
        <p:spPr>
          <a:xfrm>
            <a:off x="465513" y="2711963"/>
            <a:ext cx="5395537" cy="1175578"/>
          </a:xfrm>
          <a:prstGeom prst="rect">
            <a:avLst/>
          </a:prstGeom>
        </p:spPr>
        <p:txBody>
          <a:bodyPr wrap="square" lIns="0" tIns="0" rIns="0">
            <a:spAutoFit/>
          </a:bodyPr>
          <a:lstStyle>
            <a:lvl1pPr marL="0" indent="0" algn="l">
              <a:lnSpc>
                <a:spcPct val="114000"/>
              </a:lnSpc>
              <a:buNone/>
              <a:defRPr lang="en-US" sz="1300" b="0" i="0" smtClean="0">
                <a:solidFill>
                  <a:srgbClr val="191919"/>
                </a:solidFill>
                <a:effectLst/>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10" name="Text Placeholder 27">
            <a:extLst>
              <a:ext uri="{FF2B5EF4-FFF2-40B4-BE49-F238E27FC236}">
                <a16:creationId xmlns:a16="http://schemas.microsoft.com/office/drawing/2014/main" id="{6517183E-2C0D-B180-A1AF-D803D191187B}"/>
              </a:ext>
            </a:extLst>
          </p:cNvPr>
          <p:cNvSpPr>
            <a:spLocks noGrp="1"/>
          </p:cNvSpPr>
          <p:nvPr>
            <p:ph type="body" sz="quarter" idx="17" hasCustomPrompt="1"/>
          </p:nvPr>
        </p:nvSpPr>
        <p:spPr>
          <a:xfrm>
            <a:off x="465513" y="4096049"/>
            <a:ext cx="5395536" cy="717376"/>
          </a:xfrm>
          <a:prstGeom prst="rect">
            <a:avLst/>
          </a:prstGeom>
        </p:spPr>
        <p:txBody>
          <a:bodyPr wrap="square" lIns="0" tIns="0" rIns="0" bIns="0">
            <a:spAutoFit/>
          </a:bodyPr>
          <a:lstStyle>
            <a:lvl1pPr marL="171450" indent="-171450">
              <a:lnSpc>
                <a:spcPct val="114000"/>
              </a:lnSpc>
              <a:buSzPct val="120000"/>
              <a:buFont typeface="Arial" panose="020B0604020202020204" pitchFamily="34" charset="0"/>
              <a:buChar char="•"/>
              <a:defRPr sz="1300" b="0" i="0">
                <a:solidFill>
                  <a:srgbClr val="191919"/>
                </a:solidFill>
                <a:latin typeface="Helvetica Light" panose="020B0403020202020204" pitchFamily="34" charset="0"/>
              </a:defRPr>
            </a:lvl1pPr>
            <a:lvl2pPr marL="508000" indent="-165100">
              <a:tabLst/>
              <a:defRPr sz="1300"/>
            </a:lvl2pPr>
            <a:lvl3pPr marL="914400" indent="-177800">
              <a:tabLst/>
              <a:defRPr sz="1300"/>
            </a:lvl3pPr>
          </a:lstStyle>
          <a:p>
            <a:pPr lvl="0"/>
            <a:r>
              <a:rPr lang="en-US" dirty="0">
                <a:effectLst/>
                <a:latin typeface="Helvetica" pitchFamily="2" charset="0"/>
              </a:rPr>
              <a:t>First level</a:t>
            </a:r>
          </a:p>
          <a:p>
            <a:pPr lvl="1"/>
            <a:r>
              <a:rPr lang="en-US" dirty="0">
                <a:effectLst/>
                <a:latin typeface="Helvetica" pitchFamily="2" charset="0"/>
              </a:rPr>
              <a:t>Second level</a:t>
            </a:r>
          </a:p>
          <a:p>
            <a:pPr lvl="2"/>
            <a:r>
              <a:rPr lang="en-US" dirty="0">
                <a:effectLst/>
                <a:latin typeface="Helvetica" pitchFamily="2" charset="0"/>
              </a:rPr>
              <a:t>Third level</a:t>
            </a:r>
          </a:p>
        </p:txBody>
      </p:sp>
      <p:sp>
        <p:nvSpPr>
          <p:cNvPr id="11" name="Text Placeholder 34">
            <a:extLst>
              <a:ext uri="{FF2B5EF4-FFF2-40B4-BE49-F238E27FC236}">
                <a16:creationId xmlns:a16="http://schemas.microsoft.com/office/drawing/2014/main" id="{51D79F97-C3D7-E75D-55DB-75F6A623376E}"/>
              </a:ext>
            </a:extLst>
          </p:cNvPr>
          <p:cNvSpPr>
            <a:spLocks noGrp="1"/>
          </p:cNvSpPr>
          <p:nvPr>
            <p:ph type="body" sz="quarter" idx="18" hasCustomPrompt="1"/>
          </p:nvPr>
        </p:nvSpPr>
        <p:spPr>
          <a:xfrm>
            <a:off x="625151" y="5405249"/>
            <a:ext cx="5235900" cy="332783"/>
          </a:xfrm>
          <a:prstGeom prst="rect">
            <a:avLst/>
          </a:prstGeom>
        </p:spPr>
        <p:txBody>
          <a:bodyPr wrap="square" lIns="0" tIns="0" rIns="0" bIns="0">
            <a:spAutoFit/>
          </a:bodyPr>
          <a:lstStyle>
            <a:lvl1pPr marL="0" indent="0">
              <a:buFontTx/>
              <a:buNone/>
              <a:defRPr sz="600">
                <a:solidFill>
                  <a:srgbClr val="59595C"/>
                </a:solidFill>
              </a:defRPr>
            </a:lvl1pPr>
            <a:lvl2pPr marL="457200" indent="0">
              <a:buFontTx/>
              <a:buNone/>
              <a:defRPr sz="600"/>
            </a:lvl2pPr>
            <a:lvl3pPr marL="914400" indent="0">
              <a:buFontTx/>
              <a:buNone/>
              <a:defRPr sz="600"/>
            </a:lvl3pPr>
            <a:lvl4pPr marL="1371600" indent="0">
              <a:buFontTx/>
              <a:buNone/>
              <a:defRPr sz="600"/>
            </a:lvl4pPr>
            <a:lvl5pPr marL="1828800" indent="0">
              <a:buFontTx/>
              <a:buNone/>
              <a:defRPr sz="600"/>
            </a:lvl5pPr>
          </a:lstStyle>
          <a:p>
            <a:r>
              <a:rPr lang="en-US" b="1"/>
              <a:t>Medical Disclaimer (Placeholder)</a:t>
            </a:r>
            <a:br>
              <a:rPr lang="en-US"/>
            </a:br>
            <a:r>
              <a:rPr lang="en-US"/>
              <a:t>The information contained in this presentation is provided for educational and informational purposes only and is not intended as medical advice. Always seek the advice of a qualified healthcare provider with any questions you may have regarding a medical condition, treatment, or medication. Never disregard professional medical advice or delay in seeking it because of something presented here.</a:t>
            </a:r>
          </a:p>
        </p:txBody>
      </p:sp>
      <p:sp>
        <p:nvSpPr>
          <p:cNvPr id="12" name="Text Placeholder 34">
            <a:extLst>
              <a:ext uri="{FF2B5EF4-FFF2-40B4-BE49-F238E27FC236}">
                <a16:creationId xmlns:a16="http://schemas.microsoft.com/office/drawing/2014/main" id="{C02C52F6-5317-9D26-4925-BFAA386273D6}"/>
              </a:ext>
            </a:extLst>
          </p:cNvPr>
          <p:cNvSpPr>
            <a:spLocks noGrp="1"/>
          </p:cNvSpPr>
          <p:nvPr>
            <p:ph type="body" sz="quarter" idx="19" hasCustomPrompt="1"/>
          </p:nvPr>
        </p:nvSpPr>
        <p:spPr>
          <a:xfrm>
            <a:off x="6340151" y="5405249"/>
            <a:ext cx="5235900" cy="332783"/>
          </a:xfrm>
          <a:prstGeom prst="rect">
            <a:avLst/>
          </a:prstGeom>
        </p:spPr>
        <p:txBody>
          <a:bodyPr wrap="square" lIns="0" tIns="0" rIns="0" bIns="0">
            <a:spAutoFit/>
          </a:bodyPr>
          <a:lstStyle>
            <a:lvl1pPr marL="0" indent="0">
              <a:buFontTx/>
              <a:buNone/>
              <a:defRPr sz="600">
                <a:solidFill>
                  <a:srgbClr val="59595C"/>
                </a:solidFill>
              </a:defRPr>
            </a:lvl1pPr>
            <a:lvl2pPr marL="457200" indent="0">
              <a:buFontTx/>
              <a:buNone/>
              <a:defRPr sz="600"/>
            </a:lvl2pPr>
            <a:lvl3pPr marL="914400" indent="0">
              <a:buFontTx/>
              <a:buNone/>
              <a:defRPr sz="600"/>
            </a:lvl3pPr>
            <a:lvl4pPr marL="1371600" indent="0">
              <a:buFontTx/>
              <a:buNone/>
              <a:defRPr sz="600"/>
            </a:lvl4pPr>
            <a:lvl5pPr marL="1828800" indent="0">
              <a:buFontTx/>
              <a:buNone/>
              <a:defRPr sz="600"/>
            </a:lvl5pPr>
          </a:lstStyle>
          <a:p>
            <a:r>
              <a:rPr lang="en-US" b="1"/>
              <a:t>Medical Disclaimer (Placeholder)</a:t>
            </a:r>
            <a:br>
              <a:rPr lang="en-US"/>
            </a:br>
            <a:r>
              <a:rPr lang="en-US"/>
              <a:t>The information contained in this presentation is provided for educational and informational purposes only and is not intended as medical advice. Always seek the advice of a qualified healthcare provider with any questions you may have regarding a medical condition, treatment, or medication. Never disregard professional medical advice or delay in seeking it because of something presented here.</a:t>
            </a:r>
          </a:p>
        </p:txBody>
      </p:sp>
      <p:sp>
        <p:nvSpPr>
          <p:cNvPr id="13" name="Text Placeholder 22">
            <a:extLst>
              <a:ext uri="{FF2B5EF4-FFF2-40B4-BE49-F238E27FC236}">
                <a16:creationId xmlns:a16="http://schemas.microsoft.com/office/drawing/2014/main" id="{101B13CB-C671-EAD2-C1DA-8176273BF105}"/>
              </a:ext>
            </a:extLst>
          </p:cNvPr>
          <p:cNvSpPr>
            <a:spLocks noGrp="1"/>
          </p:cNvSpPr>
          <p:nvPr>
            <p:ph type="body" sz="quarter" idx="20" hasCustomPrompt="1"/>
          </p:nvPr>
        </p:nvSpPr>
        <p:spPr>
          <a:xfrm>
            <a:off x="736825" y="2346664"/>
            <a:ext cx="930126" cy="167033"/>
          </a:xfrm>
          <a:prstGeom prst="rect">
            <a:avLst/>
          </a:prstGeom>
        </p:spPr>
        <p:txBody>
          <a:bodyPr wrap="square" lIns="0" tIns="0" rIns="0" bIns="0">
            <a:spAutoFit/>
          </a:bodyPr>
          <a:lstStyle>
            <a:lvl1pPr marL="0" indent="0" algn="ctr">
              <a:buNone/>
              <a:defRPr sz="1200">
                <a:solidFill>
                  <a:srgbClr val="5D3531"/>
                </a:solidFill>
              </a:defRPr>
            </a:lvl1pPr>
          </a:lstStyle>
          <a:p>
            <a:r>
              <a:rPr lang="en-US" b="0" i="0">
                <a:latin typeface="Helvetica" pitchFamily="2" charset="0"/>
              </a:rPr>
              <a:t>Lorem ipsum</a:t>
            </a:r>
          </a:p>
        </p:txBody>
      </p:sp>
      <p:sp>
        <p:nvSpPr>
          <p:cNvPr id="15" name="Text Placeholder 27">
            <a:extLst>
              <a:ext uri="{FF2B5EF4-FFF2-40B4-BE49-F238E27FC236}">
                <a16:creationId xmlns:a16="http://schemas.microsoft.com/office/drawing/2014/main" id="{D3735247-4A59-E406-1323-91769AC9AD13}"/>
              </a:ext>
            </a:extLst>
          </p:cNvPr>
          <p:cNvSpPr>
            <a:spLocks noGrp="1"/>
          </p:cNvSpPr>
          <p:nvPr>
            <p:ph type="body" sz="quarter" idx="15" hasCustomPrompt="1"/>
          </p:nvPr>
        </p:nvSpPr>
        <p:spPr>
          <a:xfrm>
            <a:off x="6327981" y="2711963"/>
            <a:ext cx="5477344" cy="1129412"/>
          </a:xfrm>
          <a:prstGeom prst="rect">
            <a:avLst/>
          </a:prstGeom>
        </p:spPr>
        <p:txBody>
          <a:bodyPr wrap="square" lIns="0" tIns="0" rIns="0" bIns="0">
            <a:spAutoFit/>
          </a:bodyPr>
          <a:lstStyle>
            <a:lvl1pPr marL="0" indent="0">
              <a:lnSpc>
                <a:spcPct val="114000"/>
              </a:lnSpc>
              <a:buNone/>
              <a:defRPr sz="1300" b="0" i="0">
                <a:solidFill>
                  <a:srgbClr val="191919"/>
                </a:solidFill>
                <a:latin typeface="Helvetica Light" panose="020B0403020202020204" pitchFamily="34"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16" name="Text Placeholder 27">
            <a:extLst>
              <a:ext uri="{FF2B5EF4-FFF2-40B4-BE49-F238E27FC236}">
                <a16:creationId xmlns:a16="http://schemas.microsoft.com/office/drawing/2014/main" id="{35CF5B12-CC4A-3591-CD24-8005630D0854}"/>
              </a:ext>
            </a:extLst>
          </p:cNvPr>
          <p:cNvSpPr>
            <a:spLocks noGrp="1"/>
          </p:cNvSpPr>
          <p:nvPr>
            <p:ph type="body" sz="quarter" idx="21" hasCustomPrompt="1"/>
          </p:nvPr>
        </p:nvSpPr>
        <p:spPr>
          <a:xfrm>
            <a:off x="6327238" y="4096049"/>
            <a:ext cx="5395536" cy="717376"/>
          </a:xfrm>
          <a:prstGeom prst="rect">
            <a:avLst/>
          </a:prstGeom>
        </p:spPr>
        <p:txBody>
          <a:bodyPr wrap="square" lIns="0" tIns="0" rIns="0" bIns="0">
            <a:spAutoFit/>
          </a:bodyPr>
          <a:lstStyle>
            <a:lvl1pPr marL="171450" indent="-171450">
              <a:lnSpc>
                <a:spcPct val="114000"/>
              </a:lnSpc>
              <a:buSzPct val="120000"/>
              <a:buFont typeface="Arial" panose="020B0604020202020204" pitchFamily="34" charset="0"/>
              <a:buChar char="•"/>
              <a:defRPr sz="1300" b="0" i="0">
                <a:solidFill>
                  <a:srgbClr val="191919"/>
                </a:solidFill>
                <a:latin typeface="Helvetica Light" panose="020B0403020202020204" pitchFamily="34" charset="0"/>
              </a:defRPr>
            </a:lvl1pPr>
            <a:lvl2pPr marL="508000" indent="-165100">
              <a:tabLst/>
              <a:defRPr sz="1300"/>
            </a:lvl2pPr>
            <a:lvl3pPr marL="914400" indent="-177800">
              <a:tabLst/>
              <a:defRPr sz="1300"/>
            </a:lvl3pPr>
          </a:lstStyle>
          <a:p>
            <a:pPr lvl="0"/>
            <a:r>
              <a:rPr lang="en-US" dirty="0">
                <a:effectLst/>
                <a:latin typeface="Helvetica" pitchFamily="2" charset="0"/>
              </a:rPr>
              <a:t>First level</a:t>
            </a:r>
          </a:p>
          <a:p>
            <a:pPr lvl="1"/>
            <a:r>
              <a:rPr lang="en-US" dirty="0">
                <a:effectLst/>
                <a:latin typeface="Helvetica" pitchFamily="2" charset="0"/>
              </a:rPr>
              <a:t>Second level</a:t>
            </a:r>
          </a:p>
          <a:p>
            <a:pPr lvl="2"/>
            <a:r>
              <a:rPr lang="en-US" dirty="0">
                <a:effectLst/>
                <a:latin typeface="Helvetica" pitchFamily="2" charset="0"/>
              </a:rPr>
              <a:t>Third level</a:t>
            </a:r>
          </a:p>
        </p:txBody>
      </p:sp>
      <p:sp>
        <p:nvSpPr>
          <p:cNvPr id="5" name="Rounded Rectangle 4">
            <a:extLst>
              <a:ext uri="{FF2B5EF4-FFF2-40B4-BE49-F238E27FC236}">
                <a16:creationId xmlns:a16="http://schemas.microsoft.com/office/drawing/2014/main" id="{4726B2E2-D1EE-E38B-1574-474ED5A64156}"/>
              </a:ext>
            </a:extLst>
          </p:cNvPr>
          <p:cNvSpPr/>
          <p:nvPr userDrawn="1"/>
        </p:nvSpPr>
        <p:spPr>
          <a:xfrm>
            <a:off x="6327238" y="2275351"/>
            <a:ext cx="3447809" cy="279400"/>
          </a:xfrm>
          <a:prstGeom prst="roundRect">
            <a:avLst>
              <a:gd name="adj" fmla="val 50000"/>
            </a:avLst>
          </a:prstGeom>
          <a:solidFill>
            <a:srgbClr val="F0F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2">
            <a:extLst>
              <a:ext uri="{FF2B5EF4-FFF2-40B4-BE49-F238E27FC236}">
                <a16:creationId xmlns:a16="http://schemas.microsoft.com/office/drawing/2014/main" id="{D7F2FFAF-153F-B323-C16A-79711DF262F0}"/>
              </a:ext>
            </a:extLst>
          </p:cNvPr>
          <p:cNvSpPr>
            <a:spLocks noGrp="1"/>
          </p:cNvSpPr>
          <p:nvPr>
            <p:ph type="body" sz="quarter" idx="22" hasCustomPrompt="1"/>
          </p:nvPr>
        </p:nvSpPr>
        <p:spPr>
          <a:xfrm>
            <a:off x="6598550" y="2346664"/>
            <a:ext cx="930126" cy="167033"/>
          </a:xfrm>
          <a:prstGeom prst="rect">
            <a:avLst/>
          </a:prstGeom>
        </p:spPr>
        <p:txBody>
          <a:bodyPr wrap="square" lIns="0" tIns="0" rIns="0" bIns="0">
            <a:spAutoFit/>
          </a:bodyPr>
          <a:lstStyle>
            <a:lvl1pPr marL="0" indent="0" algn="ctr">
              <a:buNone/>
              <a:defRPr sz="1200">
                <a:solidFill>
                  <a:srgbClr val="5D3531"/>
                </a:solidFill>
              </a:defRPr>
            </a:lvl1pPr>
          </a:lstStyle>
          <a:p>
            <a:r>
              <a:rPr lang="en-US" b="0" i="0">
                <a:latin typeface="Helvetica" pitchFamily="2" charset="0"/>
              </a:rPr>
              <a:t>Lorem ipsum</a:t>
            </a:r>
          </a:p>
        </p:txBody>
      </p:sp>
      <p:sp>
        <p:nvSpPr>
          <p:cNvPr id="7" name="Footer Placeholder 6">
            <a:extLst>
              <a:ext uri="{FF2B5EF4-FFF2-40B4-BE49-F238E27FC236}">
                <a16:creationId xmlns:a16="http://schemas.microsoft.com/office/drawing/2014/main" id="{A295093B-F8A9-5B0F-E29E-0BDE8D52EEF9}"/>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3662258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6EEFCCD3-2882-3B93-2B45-3274047FAC92}"/>
              </a:ext>
            </a:extLst>
          </p:cNvPr>
          <p:cNvSpPr>
            <a:spLocks noGrp="1"/>
          </p:cNvSpPr>
          <p:nvPr>
            <p:ph type="subTitle" idx="1"/>
          </p:nvPr>
        </p:nvSpPr>
        <p:spPr>
          <a:xfrm>
            <a:off x="471486" y="1591468"/>
            <a:ext cx="11277600" cy="3675063"/>
          </a:xfrm>
          <a:prstGeom prst="rect">
            <a:avLst/>
          </a:prstGeom>
        </p:spPr>
        <p:txBody>
          <a:bodyPr lIns="0" tIns="0" rIns="0">
            <a:noAutofit/>
          </a:bodyPr>
          <a:lstStyle>
            <a:lvl1pPr marL="0" indent="0" algn="l">
              <a:lnSpc>
                <a:spcPts val="3000"/>
              </a:lnSpc>
              <a:buNone/>
              <a:defRPr sz="2000" b="0" i="0">
                <a:solidFill>
                  <a:srgbClr val="191919"/>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8" name="Title 1">
            <a:extLst>
              <a:ext uri="{FF2B5EF4-FFF2-40B4-BE49-F238E27FC236}">
                <a16:creationId xmlns:a16="http://schemas.microsoft.com/office/drawing/2014/main" id="{CF607107-7E61-1B76-E1F3-ECC1F5108EB6}"/>
              </a:ext>
            </a:extLst>
          </p:cNvPr>
          <p:cNvSpPr>
            <a:spLocks noGrp="1"/>
          </p:cNvSpPr>
          <p:nvPr>
            <p:ph type="ctrTitle" hasCustomPrompt="1"/>
          </p:nvPr>
        </p:nvSpPr>
        <p:spPr>
          <a:xfrm>
            <a:off x="457200" y="457200"/>
            <a:ext cx="9144000" cy="590931"/>
          </a:xfrm>
          <a:prstGeom prst="rect">
            <a:avLst/>
          </a:prstGeom>
        </p:spPr>
        <p:txBody>
          <a:bodyPr wrap="square" lIns="0" rIns="0" anchor="t">
            <a:spAutoFit/>
          </a:bodyPr>
          <a:lstStyle>
            <a:lvl1pPr algn="l">
              <a:defRPr sz="3600">
                <a:solidFill>
                  <a:srgbClr val="5D3531"/>
                </a:solidFill>
              </a:defRPr>
            </a:lvl1pPr>
          </a:lstStyle>
          <a:p>
            <a:r>
              <a:rPr lang="en-US" dirty="0"/>
              <a:t>Intro</a:t>
            </a:r>
          </a:p>
        </p:txBody>
      </p:sp>
      <p:sp>
        <p:nvSpPr>
          <p:cNvPr id="2" name="Footer Placeholder 1">
            <a:extLst>
              <a:ext uri="{FF2B5EF4-FFF2-40B4-BE49-F238E27FC236}">
                <a16:creationId xmlns:a16="http://schemas.microsoft.com/office/drawing/2014/main" id="{5705625A-D494-A4C6-2AB3-3E7D4B0800A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6016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F1C7A-3337-0999-ECCE-6434A760A88E}"/>
              </a:ext>
            </a:extLst>
          </p:cNvPr>
          <p:cNvSpPr>
            <a:spLocks noGrp="1"/>
          </p:cNvSpPr>
          <p:nvPr>
            <p:ph type="ctrTitle" hasCustomPrompt="1"/>
          </p:nvPr>
        </p:nvSpPr>
        <p:spPr>
          <a:xfrm>
            <a:off x="465513" y="985580"/>
            <a:ext cx="9144000" cy="498598"/>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two columns</a:t>
            </a:r>
            <a:endParaRPr lang="en-US" dirty="0"/>
          </a:p>
        </p:txBody>
      </p:sp>
      <p:sp>
        <p:nvSpPr>
          <p:cNvPr id="18" name="Text Placeholder 22">
            <a:extLst>
              <a:ext uri="{FF2B5EF4-FFF2-40B4-BE49-F238E27FC236}">
                <a16:creationId xmlns:a16="http://schemas.microsoft.com/office/drawing/2014/main" id="{077BE2DC-8D89-645E-6D6F-B6C6232E153C}"/>
              </a:ext>
            </a:extLst>
          </p:cNvPr>
          <p:cNvSpPr>
            <a:spLocks noGrp="1"/>
          </p:cNvSpPr>
          <p:nvPr>
            <p:ph type="body" sz="quarter" idx="13" hasCustomPrompt="1"/>
          </p:nvPr>
        </p:nvSpPr>
        <p:spPr>
          <a:xfrm>
            <a:off x="465513" y="2318785"/>
            <a:ext cx="3191961" cy="278474"/>
          </a:xfrm>
          <a:prstGeom prst="rect">
            <a:avLst/>
          </a:prstGeom>
        </p:spPr>
        <p:txBody>
          <a:bodyPr lIns="0" tIns="0" rIns="0" bIns="0">
            <a:spAutoFit/>
          </a:bodyPr>
          <a:lstStyle>
            <a:lvl1pPr marL="0" indent="0">
              <a:buNone/>
              <a:defRPr sz="2000"/>
            </a:lvl1pPr>
          </a:lstStyle>
          <a:p>
            <a:pPr lvl="0"/>
            <a:r>
              <a:rPr lang="en-US"/>
              <a:t>Title</a:t>
            </a:r>
          </a:p>
        </p:txBody>
      </p:sp>
      <p:sp>
        <p:nvSpPr>
          <p:cNvPr id="19" name="Text Placeholder 22">
            <a:extLst>
              <a:ext uri="{FF2B5EF4-FFF2-40B4-BE49-F238E27FC236}">
                <a16:creationId xmlns:a16="http://schemas.microsoft.com/office/drawing/2014/main" id="{DEB1C9CC-CBAF-C1C7-7CAD-345DEE44FE69}"/>
              </a:ext>
            </a:extLst>
          </p:cNvPr>
          <p:cNvSpPr>
            <a:spLocks noGrp="1"/>
          </p:cNvSpPr>
          <p:nvPr>
            <p:ph type="body" sz="quarter" idx="14" hasCustomPrompt="1"/>
          </p:nvPr>
        </p:nvSpPr>
        <p:spPr>
          <a:xfrm>
            <a:off x="6327981" y="2318785"/>
            <a:ext cx="3191961" cy="278474"/>
          </a:xfrm>
          <a:prstGeom prst="rect">
            <a:avLst/>
          </a:prstGeom>
        </p:spPr>
        <p:txBody>
          <a:bodyPr lIns="0" tIns="0" rIns="0" bIns="0">
            <a:spAutoFit/>
          </a:bodyPr>
          <a:lstStyle>
            <a:lvl1pPr marL="0" indent="0">
              <a:buNone/>
              <a:defRPr sz="2000"/>
            </a:lvl1pPr>
          </a:lstStyle>
          <a:p>
            <a:pPr lvl="0"/>
            <a:r>
              <a:rPr lang="en-US"/>
              <a:t>Title</a:t>
            </a:r>
          </a:p>
        </p:txBody>
      </p:sp>
      <p:sp>
        <p:nvSpPr>
          <p:cNvPr id="20" name="Text Placeholder 34">
            <a:extLst>
              <a:ext uri="{FF2B5EF4-FFF2-40B4-BE49-F238E27FC236}">
                <a16:creationId xmlns:a16="http://schemas.microsoft.com/office/drawing/2014/main" id="{2F3B83E9-CE15-E071-1098-8822CF5B6820}"/>
              </a:ext>
            </a:extLst>
          </p:cNvPr>
          <p:cNvSpPr>
            <a:spLocks noGrp="1"/>
          </p:cNvSpPr>
          <p:nvPr>
            <p:ph type="body" sz="quarter" idx="18" hasCustomPrompt="1"/>
          </p:nvPr>
        </p:nvSpPr>
        <p:spPr>
          <a:xfrm>
            <a:off x="625150" y="5405249"/>
            <a:ext cx="10943997" cy="332783"/>
          </a:xfrm>
          <a:prstGeom prst="rect">
            <a:avLst/>
          </a:prstGeom>
        </p:spPr>
        <p:txBody>
          <a:bodyPr wrap="square" lIns="0" tIns="0" rIns="0" bIns="0">
            <a:spAutoFit/>
          </a:bodyPr>
          <a:lstStyle>
            <a:lvl1pPr marL="0" indent="0">
              <a:buFontTx/>
              <a:buNone/>
              <a:defRPr sz="600">
                <a:solidFill>
                  <a:srgbClr val="59595C"/>
                </a:solidFill>
              </a:defRPr>
            </a:lvl1pPr>
            <a:lvl2pPr marL="457200" indent="0">
              <a:buFontTx/>
              <a:buNone/>
              <a:defRPr sz="600"/>
            </a:lvl2pPr>
            <a:lvl3pPr marL="914400" indent="0">
              <a:buFontTx/>
              <a:buNone/>
              <a:defRPr sz="600"/>
            </a:lvl3pPr>
            <a:lvl4pPr marL="1371600" indent="0">
              <a:buFontTx/>
              <a:buNone/>
              <a:defRPr sz="600"/>
            </a:lvl4pPr>
            <a:lvl5pPr marL="1828800" indent="0">
              <a:buFontTx/>
              <a:buNone/>
              <a:defRPr sz="600"/>
            </a:lvl5pPr>
          </a:lstStyle>
          <a:p>
            <a:r>
              <a:rPr lang="en-US" b="1"/>
              <a:t>Medical Disclaimer (Placeholder)</a:t>
            </a:r>
            <a:br>
              <a:rPr lang="en-US"/>
            </a:br>
            <a:r>
              <a:rPr lang="en-US"/>
              <a:t>The information contained in this presentation is provided for educational and informational purposes only and is not intended as medical advice. Always seek the advice of a qualified healthcare provider with any questions you may have regarding a medical condition, treatment, or medication. Never disregard professional medical advice or delay in seeking it because of something presented here. The information contained in this presentation is provided for educational and informational purposes only and is not intended as medical advice. Always seek the advice of a qualified healthcare provider with any questions you may have regarding a medical condition, treatment, or medication. Never disregard professional medical advice or delay in seeking it because of something presented here.</a:t>
            </a:r>
          </a:p>
        </p:txBody>
      </p:sp>
      <p:sp>
        <p:nvSpPr>
          <p:cNvPr id="22" name="Subtitle 2">
            <a:extLst>
              <a:ext uri="{FF2B5EF4-FFF2-40B4-BE49-F238E27FC236}">
                <a16:creationId xmlns:a16="http://schemas.microsoft.com/office/drawing/2014/main" id="{6B5432E0-89BA-4809-6579-3E05A43A9C9B}"/>
              </a:ext>
            </a:extLst>
          </p:cNvPr>
          <p:cNvSpPr>
            <a:spLocks noGrp="1"/>
          </p:cNvSpPr>
          <p:nvPr>
            <p:ph type="subTitle" idx="1" hasCustomPrompt="1"/>
          </p:nvPr>
        </p:nvSpPr>
        <p:spPr>
          <a:xfrm>
            <a:off x="465513" y="2711963"/>
            <a:ext cx="5395537" cy="1175515"/>
          </a:xfrm>
          <a:prstGeom prst="rect">
            <a:avLst/>
          </a:prstGeom>
        </p:spPr>
        <p:txBody>
          <a:bodyPr wrap="square" lIns="0" tIns="0" rIns="0">
            <a:spAutoFit/>
          </a:bodyPr>
          <a:lstStyle>
            <a:lvl1pPr marL="0" indent="0" algn="l">
              <a:lnSpc>
                <a:spcPct val="114000"/>
              </a:lnSpc>
              <a:buNone/>
              <a:defRPr lang="en-US" sz="1300" b="0" i="0" smtClean="0">
                <a:solidFill>
                  <a:srgbClr val="191919"/>
                </a:solidFill>
                <a:effectLst/>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23" name="Text Placeholder 27">
            <a:extLst>
              <a:ext uri="{FF2B5EF4-FFF2-40B4-BE49-F238E27FC236}">
                <a16:creationId xmlns:a16="http://schemas.microsoft.com/office/drawing/2014/main" id="{E1E419DC-8A4B-31B5-1B57-9037EF06FB6D}"/>
              </a:ext>
            </a:extLst>
          </p:cNvPr>
          <p:cNvSpPr>
            <a:spLocks noGrp="1"/>
          </p:cNvSpPr>
          <p:nvPr>
            <p:ph type="body" sz="quarter" idx="17" hasCustomPrompt="1"/>
          </p:nvPr>
        </p:nvSpPr>
        <p:spPr>
          <a:xfrm>
            <a:off x="465513" y="4096049"/>
            <a:ext cx="5395536" cy="717376"/>
          </a:xfrm>
          <a:prstGeom prst="rect">
            <a:avLst/>
          </a:prstGeom>
        </p:spPr>
        <p:txBody>
          <a:bodyPr wrap="square" lIns="0" tIns="0" rIns="0" bIns="0">
            <a:spAutoFit/>
          </a:bodyPr>
          <a:lstStyle>
            <a:lvl1pPr marL="171450" indent="-171450">
              <a:lnSpc>
                <a:spcPct val="114000"/>
              </a:lnSpc>
              <a:spcBef>
                <a:spcPts val="500"/>
              </a:spcBef>
              <a:buSzPct val="120000"/>
              <a:buFont typeface="Arial" panose="020B0604020202020204" pitchFamily="34" charset="0"/>
              <a:buChar char="•"/>
              <a:defRPr sz="1300" b="0" i="0">
                <a:solidFill>
                  <a:srgbClr val="191919"/>
                </a:solidFill>
                <a:latin typeface="Helvetica Light" panose="020B0403020202020204" pitchFamily="34" charset="0"/>
              </a:defRPr>
            </a:lvl1pPr>
            <a:lvl2pPr marL="517525" marR="0" indent="-173038" algn="l" defTabSz="914400" rtl="0" eaLnBrk="1" fontAlgn="auto" latinLnBrk="0" hangingPunct="1">
              <a:lnSpc>
                <a:spcPct val="90000"/>
              </a:lnSpc>
              <a:spcBef>
                <a:spcPts val="500"/>
              </a:spcBef>
              <a:spcAft>
                <a:spcPts val="0"/>
              </a:spcAft>
              <a:buClrTx/>
              <a:buSzPct val="120000"/>
              <a:buFont typeface="Arial" panose="020B0604020202020204" pitchFamily="34" charset="0"/>
              <a:buChar char="•"/>
              <a:tabLst/>
              <a:defRPr sz="1300"/>
            </a:lvl2pPr>
            <a:lvl3pPr marL="923925" indent="-173038">
              <a:buFont typeface="Arial" panose="020B0604020202020204" pitchFamily="34" charset="0"/>
              <a:buChar char="•"/>
              <a:tabLst/>
              <a:defRPr sz="1300"/>
            </a:lvl3pPr>
            <a:lvl4pPr>
              <a:defRPr sz="1300"/>
            </a:lvl4pPr>
          </a:lstStyle>
          <a:p>
            <a:pPr lvl="0"/>
            <a:r>
              <a:rPr lang="en-US" dirty="0">
                <a:effectLst/>
                <a:latin typeface="Helvetica" pitchFamily="2" charset="0"/>
              </a:rPr>
              <a:t>First level</a:t>
            </a:r>
          </a:p>
          <a:p>
            <a:pPr lvl="1"/>
            <a:r>
              <a:rPr lang="en-US" dirty="0">
                <a:effectLst/>
                <a:latin typeface="Helvetica" pitchFamily="2" charset="0"/>
              </a:rPr>
              <a:t>Second level</a:t>
            </a:r>
          </a:p>
          <a:p>
            <a:pPr lvl="2"/>
            <a:r>
              <a:rPr lang="en-US" dirty="0">
                <a:effectLst/>
                <a:latin typeface="Helvetica" pitchFamily="2" charset="0"/>
              </a:rPr>
              <a:t>Third level</a:t>
            </a:r>
          </a:p>
        </p:txBody>
      </p:sp>
      <p:sp>
        <p:nvSpPr>
          <p:cNvPr id="24" name="Text Placeholder 27">
            <a:extLst>
              <a:ext uri="{FF2B5EF4-FFF2-40B4-BE49-F238E27FC236}">
                <a16:creationId xmlns:a16="http://schemas.microsoft.com/office/drawing/2014/main" id="{6E11FDBC-E90C-4FDB-CCD1-D72BBF0DF6FB}"/>
              </a:ext>
            </a:extLst>
          </p:cNvPr>
          <p:cNvSpPr>
            <a:spLocks noGrp="1"/>
          </p:cNvSpPr>
          <p:nvPr>
            <p:ph type="body" sz="quarter" idx="15" hasCustomPrompt="1"/>
          </p:nvPr>
        </p:nvSpPr>
        <p:spPr>
          <a:xfrm>
            <a:off x="6327981" y="2711963"/>
            <a:ext cx="5477344" cy="1129412"/>
          </a:xfrm>
          <a:prstGeom prst="rect">
            <a:avLst/>
          </a:prstGeom>
        </p:spPr>
        <p:txBody>
          <a:bodyPr wrap="square" lIns="0" tIns="0" rIns="0" bIns="0">
            <a:spAutoFit/>
          </a:bodyPr>
          <a:lstStyle>
            <a:lvl1pPr marL="0" indent="0">
              <a:lnSpc>
                <a:spcPct val="114000"/>
              </a:lnSpc>
              <a:buNone/>
              <a:defRPr sz="1300" b="0" i="0">
                <a:solidFill>
                  <a:srgbClr val="191919"/>
                </a:solidFill>
                <a:latin typeface="Helvetica Light" panose="020B0403020202020204" pitchFamily="34"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25" name="Text Placeholder 27">
            <a:extLst>
              <a:ext uri="{FF2B5EF4-FFF2-40B4-BE49-F238E27FC236}">
                <a16:creationId xmlns:a16="http://schemas.microsoft.com/office/drawing/2014/main" id="{683C095D-8E6E-0FAA-FD82-2B7CCDE4D432}"/>
              </a:ext>
            </a:extLst>
          </p:cNvPr>
          <p:cNvSpPr>
            <a:spLocks noGrp="1"/>
          </p:cNvSpPr>
          <p:nvPr>
            <p:ph type="body" sz="quarter" idx="21" hasCustomPrompt="1"/>
          </p:nvPr>
        </p:nvSpPr>
        <p:spPr>
          <a:xfrm>
            <a:off x="6327238" y="4096049"/>
            <a:ext cx="5395536" cy="717376"/>
          </a:xfrm>
          <a:prstGeom prst="rect">
            <a:avLst/>
          </a:prstGeom>
        </p:spPr>
        <p:txBody>
          <a:bodyPr wrap="square" lIns="0" tIns="0" rIns="0" bIns="0">
            <a:spAutoFit/>
          </a:bodyPr>
          <a:lstStyle>
            <a:lvl1pPr marL="171450" indent="-171450">
              <a:lnSpc>
                <a:spcPct val="114000"/>
              </a:lnSpc>
              <a:buSzPct val="120000"/>
              <a:buFont typeface="Arial" panose="020B0604020202020204" pitchFamily="34" charset="0"/>
              <a:buChar char="•"/>
              <a:defRPr sz="1300" b="0" i="0">
                <a:solidFill>
                  <a:srgbClr val="191919"/>
                </a:solidFill>
                <a:latin typeface="Helvetica Light" panose="020B0403020202020204" pitchFamily="34" charset="0"/>
              </a:defRPr>
            </a:lvl1pPr>
            <a:lvl2pPr marL="517525" indent="-173038">
              <a:tabLst/>
              <a:defRPr sz="1300"/>
            </a:lvl2pPr>
            <a:lvl3pPr marL="923925" indent="-173038">
              <a:tabLst/>
              <a:defRPr sz="1300"/>
            </a:lvl3pPr>
          </a:lstStyle>
          <a:p>
            <a:pPr lvl="0"/>
            <a:r>
              <a:rPr lang="en-US" dirty="0">
                <a:effectLst/>
                <a:latin typeface="Helvetica" pitchFamily="2" charset="0"/>
              </a:rPr>
              <a:t>First level</a:t>
            </a:r>
          </a:p>
          <a:p>
            <a:pPr lvl="1"/>
            <a:r>
              <a:rPr lang="en-US" dirty="0">
                <a:effectLst/>
                <a:latin typeface="Helvetica" pitchFamily="2" charset="0"/>
              </a:rPr>
              <a:t>Second level</a:t>
            </a:r>
          </a:p>
          <a:p>
            <a:pPr lvl="2"/>
            <a:r>
              <a:rPr lang="en-US" dirty="0">
                <a:effectLst/>
                <a:latin typeface="Helvetica" pitchFamily="2" charset="0"/>
              </a:rPr>
              <a:t>Third level</a:t>
            </a:r>
          </a:p>
        </p:txBody>
      </p:sp>
      <p:sp>
        <p:nvSpPr>
          <p:cNvPr id="26" name="Rounded Rectangle 25">
            <a:extLst>
              <a:ext uri="{FF2B5EF4-FFF2-40B4-BE49-F238E27FC236}">
                <a16:creationId xmlns:a16="http://schemas.microsoft.com/office/drawing/2014/main" id="{595A55C6-B87B-F4D7-946B-B946A2134FDE}"/>
              </a:ext>
            </a:extLst>
          </p:cNvPr>
          <p:cNvSpPr/>
          <p:nvPr userDrawn="1"/>
        </p:nvSpPr>
        <p:spPr>
          <a:xfrm>
            <a:off x="465514" y="451188"/>
            <a:ext cx="2153700" cy="279400"/>
          </a:xfrm>
          <a:prstGeom prst="roundRect">
            <a:avLst>
              <a:gd name="adj" fmla="val 50000"/>
            </a:avLst>
          </a:prstGeom>
          <a:solidFill>
            <a:srgbClr val="F0F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2">
            <a:extLst>
              <a:ext uri="{FF2B5EF4-FFF2-40B4-BE49-F238E27FC236}">
                <a16:creationId xmlns:a16="http://schemas.microsoft.com/office/drawing/2014/main" id="{777ED6DE-113F-40D8-6971-4DF9A9CCD63F}"/>
              </a:ext>
            </a:extLst>
          </p:cNvPr>
          <p:cNvSpPr>
            <a:spLocks noGrp="1"/>
          </p:cNvSpPr>
          <p:nvPr>
            <p:ph type="body" sz="quarter" idx="20" hasCustomPrompt="1"/>
          </p:nvPr>
        </p:nvSpPr>
        <p:spPr>
          <a:xfrm>
            <a:off x="736825" y="522501"/>
            <a:ext cx="930126" cy="167033"/>
          </a:xfrm>
          <a:prstGeom prst="rect">
            <a:avLst/>
          </a:prstGeom>
        </p:spPr>
        <p:txBody>
          <a:bodyPr wrap="square" lIns="0" tIns="0" rIns="0" bIns="0">
            <a:spAutoFit/>
          </a:bodyPr>
          <a:lstStyle>
            <a:lvl1pPr marL="0" indent="0" algn="ctr">
              <a:buNone/>
              <a:defRPr sz="1200">
                <a:solidFill>
                  <a:srgbClr val="5D3531"/>
                </a:solidFill>
              </a:defRPr>
            </a:lvl1pPr>
          </a:lstStyle>
          <a:p>
            <a:r>
              <a:rPr lang="en-US" b="0" i="0">
                <a:latin typeface="Helvetica" pitchFamily="2" charset="0"/>
              </a:rPr>
              <a:t>Lorem ipsum</a:t>
            </a:r>
          </a:p>
        </p:txBody>
      </p:sp>
      <p:sp>
        <p:nvSpPr>
          <p:cNvPr id="2" name="Footer Placeholder 1">
            <a:extLst>
              <a:ext uri="{FF2B5EF4-FFF2-40B4-BE49-F238E27FC236}">
                <a16:creationId xmlns:a16="http://schemas.microsoft.com/office/drawing/2014/main" id="{48677247-EC7A-CE87-4BEB-D34495BE9374}"/>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1871645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C6BF-3284-DF81-E2AF-B039698EDCAE}"/>
              </a:ext>
            </a:extLst>
          </p:cNvPr>
          <p:cNvSpPr>
            <a:spLocks noGrp="1"/>
          </p:cNvSpPr>
          <p:nvPr>
            <p:ph type="ctrTitle" hasCustomPrompt="1"/>
          </p:nvPr>
        </p:nvSpPr>
        <p:spPr>
          <a:xfrm>
            <a:off x="465513" y="457200"/>
            <a:ext cx="9854144"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three columns, which could feature a team of people.</a:t>
            </a:r>
            <a:endParaRPr lang="en-US" dirty="0"/>
          </a:p>
        </p:txBody>
      </p:sp>
      <p:sp>
        <p:nvSpPr>
          <p:cNvPr id="33" name="Text Placeholder 22">
            <a:extLst>
              <a:ext uri="{FF2B5EF4-FFF2-40B4-BE49-F238E27FC236}">
                <a16:creationId xmlns:a16="http://schemas.microsoft.com/office/drawing/2014/main" id="{52A2CF17-59C9-1C0A-18A0-BBE49BD7F49B}"/>
              </a:ext>
            </a:extLst>
          </p:cNvPr>
          <p:cNvSpPr>
            <a:spLocks noGrp="1"/>
          </p:cNvSpPr>
          <p:nvPr>
            <p:ph type="body" sz="quarter" idx="13" hasCustomPrompt="1"/>
          </p:nvPr>
        </p:nvSpPr>
        <p:spPr>
          <a:xfrm>
            <a:off x="1010727" y="2636399"/>
            <a:ext cx="2962656"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36" name="Text Placeholder 22">
            <a:extLst>
              <a:ext uri="{FF2B5EF4-FFF2-40B4-BE49-F238E27FC236}">
                <a16:creationId xmlns:a16="http://schemas.microsoft.com/office/drawing/2014/main" id="{237F5799-92FC-0E87-3018-8525ACEC61DF}"/>
              </a:ext>
            </a:extLst>
          </p:cNvPr>
          <p:cNvSpPr>
            <a:spLocks noGrp="1"/>
          </p:cNvSpPr>
          <p:nvPr>
            <p:ph type="body" sz="quarter" idx="24" hasCustomPrompt="1"/>
          </p:nvPr>
        </p:nvSpPr>
        <p:spPr>
          <a:xfrm>
            <a:off x="4897131" y="2641041"/>
            <a:ext cx="2962656"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37" name="Text Placeholder 22">
            <a:extLst>
              <a:ext uri="{FF2B5EF4-FFF2-40B4-BE49-F238E27FC236}">
                <a16:creationId xmlns:a16="http://schemas.microsoft.com/office/drawing/2014/main" id="{DECE98A8-3C61-5612-48EE-83EF15F05199}"/>
              </a:ext>
            </a:extLst>
          </p:cNvPr>
          <p:cNvSpPr>
            <a:spLocks noGrp="1"/>
          </p:cNvSpPr>
          <p:nvPr>
            <p:ph type="body" sz="quarter" idx="25" hasCustomPrompt="1"/>
          </p:nvPr>
        </p:nvSpPr>
        <p:spPr>
          <a:xfrm>
            <a:off x="8815895" y="2636399"/>
            <a:ext cx="2962656"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40" name="Subtitle 2">
            <a:extLst>
              <a:ext uri="{FF2B5EF4-FFF2-40B4-BE49-F238E27FC236}">
                <a16:creationId xmlns:a16="http://schemas.microsoft.com/office/drawing/2014/main" id="{5A31D4B5-68D4-A6D1-2A11-D83949A068AB}"/>
              </a:ext>
            </a:extLst>
          </p:cNvPr>
          <p:cNvSpPr>
            <a:spLocks noGrp="1"/>
          </p:cNvSpPr>
          <p:nvPr>
            <p:ph type="subTitle" idx="1" hasCustomPrompt="1"/>
          </p:nvPr>
        </p:nvSpPr>
        <p:spPr>
          <a:xfrm>
            <a:off x="495300" y="3026423"/>
            <a:ext cx="3474720" cy="1859805"/>
          </a:xfrm>
          <a:prstGeom prst="rect">
            <a:avLst/>
          </a:prstGeom>
        </p:spPr>
        <p:txBody>
          <a:bodyPr wrap="square" lIns="0" tIns="0" rIns="0">
            <a:spAutoFit/>
          </a:bodyPr>
          <a:lstStyle>
            <a:lvl1pPr marL="0" indent="0" algn="l">
              <a:lnSpc>
                <a:spcPct val="114000"/>
              </a:lnSpc>
              <a:buNone/>
              <a:defRPr sz="1300" b="0" i="0">
                <a:solidFill>
                  <a:srgbClr val="191919"/>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41" name="Text Placeholder 25">
            <a:extLst>
              <a:ext uri="{FF2B5EF4-FFF2-40B4-BE49-F238E27FC236}">
                <a16:creationId xmlns:a16="http://schemas.microsoft.com/office/drawing/2014/main" id="{1B585654-48B5-A14A-AFA8-3CF03C28F936}"/>
              </a:ext>
            </a:extLst>
          </p:cNvPr>
          <p:cNvSpPr>
            <a:spLocks noGrp="1"/>
          </p:cNvSpPr>
          <p:nvPr>
            <p:ph type="body" idx="19" hasCustomPrompt="1"/>
          </p:nvPr>
        </p:nvSpPr>
        <p:spPr>
          <a:xfrm>
            <a:off x="4385067" y="3027025"/>
            <a:ext cx="3474720" cy="1813638"/>
          </a:xfrm>
          <a:prstGeom prst="rect">
            <a:avLst/>
          </a:prstGeom>
        </p:spPr>
        <p:txBody>
          <a:bodyPr wrap="square" lIns="0" tIns="0" rIns="0" bIns="0">
            <a:spAutoFit/>
          </a:bodyPr>
          <a:lstStyle>
            <a:lvl1pPr marL="0" indent="0">
              <a:lnSpc>
                <a:spcPct val="114000"/>
              </a:lnSpc>
              <a:spcBef>
                <a:spcPts val="0"/>
              </a:spcBef>
              <a:buNone/>
              <a:defRPr sz="1300" b="0" i="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42" name="Text Placeholder 25">
            <a:extLst>
              <a:ext uri="{FF2B5EF4-FFF2-40B4-BE49-F238E27FC236}">
                <a16:creationId xmlns:a16="http://schemas.microsoft.com/office/drawing/2014/main" id="{6F512C1E-5264-E83E-C308-7F1819DFB00E}"/>
              </a:ext>
            </a:extLst>
          </p:cNvPr>
          <p:cNvSpPr>
            <a:spLocks noGrp="1"/>
          </p:cNvSpPr>
          <p:nvPr>
            <p:ph type="body" idx="20" hasCustomPrompt="1"/>
          </p:nvPr>
        </p:nvSpPr>
        <p:spPr>
          <a:xfrm>
            <a:off x="8305800" y="3020491"/>
            <a:ext cx="3472751" cy="1813638"/>
          </a:xfrm>
          <a:prstGeom prst="rect">
            <a:avLst/>
          </a:prstGeom>
        </p:spPr>
        <p:txBody>
          <a:bodyPr wrap="square" lIns="0" tIns="0" rIns="0" bIns="0">
            <a:spAutoFit/>
          </a:bodyPr>
          <a:lstStyle>
            <a:lvl1pPr marL="0" indent="0">
              <a:lnSpc>
                <a:spcPct val="114000"/>
              </a:lnSpc>
              <a:buNone/>
              <a:defRPr sz="1300" b="0" i="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3" name="Footer Placeholder 2">
            <a:extLst>
              <a:ext uri="{FF2B5EF4-FFF2-40B4-BE49-F238E27FC236}">
                <a16:creationId xmlns:a16="http://schemas.microsoft.com/office/drawing/2014/main" id="{0308CED8-AE70-5BCA-E413-E16BB4C6A42D}"/>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830062652"/>
      </p:ext>
    </p:extLst>
  </p:cSld>
  <p:clrMapOvr>
    <a:masterClrMapping/>
  </p:clrMapOvr>
  <p:extLst>
    <p:ext uri="{DCECCB84-F9BA-43D5-87BE-67443E8EF086}">
      <p15:sldGuideLst xmlns:p15="http://schemas.microsoft.com/office/powerpoint/2012/main">
        <p15:guide id="1" pos="2760" userDrawn="1">
          <p15:clr>
            <a:srgbClr val="FBAE40"/>
          </p15:clr>
        </p15:guide>
        <p15:guide id="2" pos="5232" userDrawn="1">
          <p15:clr>
            <a:srgbClr val="FBAE40"/>
          </p15:clr>
        </p15:guide>
        <p15:guide id="3" pos="312" userDrawn="1">
          <p15:clr>
            <a:srgbClr val="FBAE40"/>
          </p15:clr>
        </p15:guide>
        <p15:guide id="4"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C6BF-3284-DF81-E2AF-B039698EDCAE}"/>
              </a:ext>
            </a:extLst>
          </p:cNvPr>
          <p:cNvSpPr>
            <a:spLocks noGrp="1"/>
          </p:cNvSpPr>
          <p:nvPr>
            <p:ph type="ctrTitle" hasCustomPrompt="1"/>
          </p:nvPr>
        </p:nvSpPr>
        <p:spPr>
          <a:xfrm>
            <a:off x="465513" y="457200"/>
            <a:ext cx="11313038"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three columns, which could feature a team of people.</a:t>
            </a:r>
            <a:endParaRPr lang="en-US" dirty="0"/>
          </a:p>
        </p:txBody>
      </p:sp>
      <p:sp>
        <p:nvSpPr>
          <p:cNvPr id="7" name="Subtitle 2">
            <a:extLst>
              <a:ext uri="{FF2B5EF4-FFF2-40B4-BE49-F238E27FC236}">
                <a16:creationId xmlns:a16="http://schemas.microsoft.com/office/drawing/2014/main" id="{E5BB81E6-4710-3DE9-5BFE-558675FF33B2}"/>
              </a:ext>
            </a:extLst>
          </p:cNvPr>
          <p:cNvSpPr>
            <a:spLocks noGrp="1"/>
          </p:cNvSpPr>
          <p:nvPr>
            <p:ph type="subTitle" idx="1" hasCustomPrompt="1"/>
          </p:nvPr>
        </p:nvSpPr>
        <p:spPr>
          <a:xfrm>
            <a:off x="495300" y="3026423"/>
            <a:ext cx="3474720" cy="1175515"/>
          </a:xfrm>
          <a:prstGeom prst="rect">
            <a:avLst/>
          </a:prstGeom>
        </p:spPr>
        <p:txBody>
          <a:bodyPr wrap="square" lIns="0" tIns="0" rIns="0">
            <a:spAutoFit/>
          </a:bodyPr>
          <a:lstStyle>
            <a:lvl1pPr marL="0" indent="0" algn="l">
              <a:lnSpc>
                <a:spcPct val="114000"/>
              </a:lnSpc>
              <a:buNone/>
              <a:defRPr sz="1300" b="0" i="0">
                <a:solidFill>
                  <a:srgbClr val="191919"/>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Helvetica" pitchFamily="2" charset="0"/>
              </a:rPr>
              <a:t>Eos an </a:t>
            </a:r>
            <a:r>
              <a:rPr lang="en-US" dirty="0" err="1">
                <a:effectLst/>
                <a:latin typeface="Helvetica" pitchFamily="2" charset="0"/>
              </a:rPr>
              <a:t>nusquam</a:t>
            </a:r>
            <a:r>
              <a:rPr lang="en-US" dirty="0">
                <a:effectLst/>
                <a:latin typeface="Helvetica" pitchFamily="2" charset="0"/>
              </a:rPr>
              <a:t> </a:t>
            </a:r>
            <a:r>
              <a:rPr lang="en-US" dirty="0" err="1">
                <a:effectLst/>
                <a:latin typeface="Helvetica" pitchFamily="2" charset="0"/>
              </a:rPr>
              <a:t>conceptam</a:t>
            </a:r>
            <a:r>
              <a:rPr lang="en-US" dirty="0">
                <a:effectLst/>
                <a:latin typeface="Helvetica" pitchFamily="2" charset="0"/>
              </a:rPr>
              <a:t>, vim at </a:t>
            </a:r>
            <a:r>
              <a:rPr lang="en-US" dirty="0" err="1">
                <a:effectLst/>
                <a:latin typeface="Helvetica" pitchFamily="2" charset="0"/>
              </a:rPr>
              <a:t>illud</a:t>
            </a:r>
            <a:r>
              <a:rPr lang="en-US" dirty="0">
                <a:effectLst/>
                <a:latin typeface="Helvetica" pitchFamily="2" charset="0"/>
              </a:rPr>
              <a:t> facilis. </a:t>
            </a:r>
            <a:r>
              <a:rPr lang="en-US" dirty="0" err="1">
                <a:effectLst/>
                <a:latin typeface="Helvetica" pitchFamily="2" charset="0"/>
              </a:rPr>
              <a:t>Efficiantur</a:t>
            </a:r>
            <a:r>
              <a:rPr lang="en-US" dirty="0">
                <a:effectLst/>
                <a:latin typeface="Helvetica" pitchFamily="2" charset="0"/>
              </a:rPr>
              <a:t> </a:t>
            </a:r>
            <a:r>
              <a:rPr lang="en-US" dirty="0" err="1">
                <a:effectLst/>
                <a:latin typeface="Helvetica" pitchFamily="2" charset="0"/>
              </a:rPr>
              <a:t>vituperatoribus</a:t>
            </a:r>
            <a:r>
              <a:rPr lang="en-US" dirty="0">
                <a:effectLst/>
                <a:latin typeface="Helvetica" pitchFamily="2" charset="0"/>
              </a:rPr>
              <a:t> ad </a:t>
            </a:r>
            <a:r>
              <a:rPr lang="en-US" dirty="0" err="1">
                <a:effectLst/>
                <a:latin typeface="Helvetica" pitchFamily="2" charset="0"/>
              </a:rPr>
              <a:t>eum</a:t>
            </a:r>
            <a:r>
              <a:rPr lang="en-US" dirty="0">
                <a:effectLst/>
                <a:latin typeface="Helvetica" pitchFamily="2" charset="0"/>
              </a:rPr>
              <a:t>, </a:t>
            </a:r>
            <a:r>
              <a:rPr lang="en-US" dirty="0" err="1">
                <a:effectLst/>
                <a:latin typeface="Helvetica" pitchFamily="2" charset="0"/>
              </a:rPr>
              <a:t>usu</a:t>
            </a:r>
            <a:r>
              <a:rPr lang="en-US" dirty="0">
                <a:effectLst/>
                <a:latin typeface="Helvetica" pitchFamily="2" charset="0"/>
              </a:rPr>
              <a:t> id vitae </a:t>
            </a:r>
            <a:r>
              <a:rPr lang="en-US" dirty="0" err="1">
                <a:effectLst/>
                <a:latin typeface="Helvetica" pitchFamily="2" charset="0"/>
              </a:rPr>
              <a:t>repudiandae</a:t>
            </a:r>
            <a:r>
              <a:rPr lang="en-US" dirty="0">
                <a:effectLst/>
                <a:latin typeface="Helvetica" pitchFamily="2" charset="0"/>
              </a:rPr>
              <a:t>. Ei </a:t>
            </a:r>
            <a:r>
              <a:rPr lang="en-US" dirty="0" err="1">
                <a:effectLst/>
                <a:latin typeface="Helvetica" pitchFamily="2" charset="0"/>
              </a:rPr>
              <a:t>nam</a:t>
            </a:r>
            <a:r>
              <a:rPr lang="en-US" dirty="0">
                <a:effectLst/>
                <a:latin typeface="Helvetica" pitchFamily="2" charset="0"/>
              </a:rPr>
              <a:t> </a:t>
            </a:r>
            <a:r>
              <a:rPr lang="en-US" dirty="0" err="1">
                <a:effectLst/>
                <a:latin typeface="Helvetica" pitchFamily="2" charset="0"/>
              </a:rPr>
              <a:t>adhuc</a:t>
            </a:r>
            <a:r>
              <a:rPr lang="en-US" dirty="0">
                <a:effectLst/>
                <a:latin typeface="Helvetica" pitchFamily="2" charset="0"/>
              </a:rPr>
              <a:t> </a:t>
            </a:r>
            <a:r>
              <a:rPr lang="en-US" dirty="0" err="1">
                <a:effectLst/>
                <a:latin typeface="Helvetica" pitchFamily="2" charset="0"/>
              </a:rPr>
              <a:t>reque</a:t>
            </a:r>
            <a:r>
              <a:rPr lang="en-US" dirty="0">
                <a:effectLst/>
                <a:latin typeface="Helvetica" pitchFamily="2" charset="0"/>
              </a:rPr>
              <a:t> </a:t>
            </a:r>
            <a:r>
              <a:rPr lang="en-US" dirty="0" err="1">
                <a:effectLst/>
                <a:latin typeface="Helvetica" pitchFamily="2" charset="0"/>
              </a:rPr>
              <a:t>convenire</a:t>
            </a:r>
            <a:r>
              <a:rPr lang="en-US" dirty="0">
                <a:effectLst/>
                <a:latin typeface="Helvetica" pitchFamily="2" charset="0"/>
              </a:rPr>
              <a:t>. In </a:t>
            </a:r>
            <a:r>
              <a:rPr lang="en-US" dirty="0" err="1">
                <a:effectLst/>
                <a:latin typeface="Helvetica" pitchFamily="2" charset="0"/>
              </a:rPr>
              <a:t>voluptua</a:t>
            </a:r>
            <a:r>
              <a:rPr lang="en-US" dirty="0">
                <a:effectLst/>
                <a:latin typeface="Helvetica" pitchFamily="2" charset="0"/>
              </a:rPr>
              <a:t> </a:t>
            </a:r>
            <a:r>
              <a:rPr lang="en-US" dirty="0" err="1">
                <a:effectLst/>
                <a:latin typeface="Helvetica" pitchFamily="2" charset="0"/>
              </a:rPr>
              <a:t>suavitate</a:t>
            </a:r>
            <a:r>
              <a:rPr lang="en-US" dirty="0">
                <a:effectLst/>
                <a:latin typeface="Helvetica" pitchFamily="2" charset="0"/>
              </a:rPr>
              <a:t> </a:t>
            </a:r>
            <a:r>
              <a:rPr lang="en-US" dirty="0" err="1">
                <a:effectLst/>
                <a:latin typeface="Helvetica" pitchFamily="2" charset="0"/>
              </a:rPr>
              <a:t>laboramus</a:t>
            </a:r>
            <a:r>
              <a:rPr lang="en-US" dirty="0">
                <a:effectLst/>
                <a:latin typeface="Helvetica" pitchFamily="2" charset="0"/>
              </a:rPr>
              <a:t> </a:t>
            </a:r>
            <a:r>
              <a:rPr lang="en-US" dirty="0" err="1">
                <a:effectLst/>
                <a:latin typeface="Helvetica" pitchFamily="2" charset="0"/>
              </a:rPr>
              <a:t>eum</a:t>
            </a:r>
            <a:r>
              <a:rPr lang="en-US" dirty="0">
                <a:effectLst/>
                <a:latin typeface="Helvetica" pitchFamily="2" charset="0"/>
              </a:rPr>
              <a:t>, at mel nostro </a:t>
            </a:r>
            <a:r>
              <a:rPr lang="en-US" dirty="0" err="1">
                <a:effectLst/>
                <a:latin typeface="Helvetica" pitchFamily="2" charset="0"/>
              </a:rPr>
              <a:t>inciderint</a:t>
            </a:r>
            <a:r>
              <a:rPr lang="en-US" dirty="0">
                <a:effectLst/>
                <a:latin typeface="Helvetica" pitchFamily="2" charset="0"/>
              </a:rPr>
              <a:t>.</a:t>
            </a:r>
          </a:p>
        </p:txBody>
      </p:sp>
      <p:sp>
        <p:nvSpPr>
          <p:cNvPr id="8" name="Text Placeholder 25">
            <a:extLst>
              <a:ext uri="{FF2B5EF4-FFF2-40B4-BE49-F238E27FC236}">
                <a16:creationId xmlns:a16="http://schemas.microsoft.com/office/drawing/2014/main" id="{41E8D079-F1D6-D02A-0A8A-BAFDDAB4D008}"/>
              </a:ext>
            </a:extLst>
          </p:cNvPr>
          <p:cNvSpPr>
            <a:spLocks noGrp="1"/>
          </p:cNvSpPr>
          <p:nvPr>
            <p:ph type="body" idx="19" hasCustomPrompt="1"/>
          </p:nvPr>
        </p:nvSpPr>
        <p:spPr>
          <a:xfrm>
            <a:off x="4385067" y="3027025"/>
            <a:ext cx="3474720" cy="1129348"/>
          </a:xfrm>
          <a:prstGeom prst="rect">
            <a:avLst/>
          </a:prstGeom>
        </p:spPr>
        <p:txBody>
          <a:bodyPr wrap="square" lIns="0" tIns="0" rIns="0" bIns="0">
            <a:spAutoFit/>
          </a:bodyPr>
          <a:lstStyle>
            <a:lvl1pPr marL="0" indent="0">
              <a:lnSpc>
                <a:spcPct val="114000"/>
              </a:lnSpc>
              <a:spcBef>
                <a:spcPts val="0"/>
              </a:spcBef>
              <a:buNone/>
              <a:defRPr sz="1300" b="0" i="0">
                <a:solidFill>
                  <a:srgbClr val="191919"/>
                </a:solidFill>
                <a:latin typeface="Helvetica" pitchFamily="2" charset="0"/>
              </a:defRPr>
            </a:lvl1pPr>
          </a:lstStyle>
          <a:p>
            <a:r>
              <a:rPr lang="en-US" dirty="0">
                <a:effectLst/>
                <a:latin typeface="Helvetica" pitchFamily="2" charset="0"/>
              </a:rPr>
              <a:t>Eos an </a:t>
            </a:r>
            <a:r>
              <a:rPr lang="en-US" dirty="0" err="1">
                <a:effectLst/>
                <a:latin typeface="Helvetica" pitchFamily="2" charset="0"/>
              </a:rPr>
              <a:t>nusquam</a:t>
            </a:r>
            <a:r>
              <a:rPr lang="en-US" dirty="0">
                <a:effectLst/>
                <a:latin typeface="Helvetica" pitchFamily="2" charset="0"/>
              </a:rPr>
              <a:t> </a:t>
            </a:r>
            <a:r>
              <a:rPr lang="en-US" dirty="0" err="1">
                <a:effectLst/>
                <a:latin typeface="Helvetica" pitchFamily="2" charset="0"/>
              </a:rPr>
              <a:t>conceptam</a:t>
            </a:r>
            <a:r>
              <a:rPr lang="en-US" dirty="0">
                <a:effectLst/>
                <a:latin typeface="Helvetica" pitchFamily="2" charset="0"/>
              </a:rPr>
              <a:t>, vim at </a:t>
            </a:r>
            <a:r>
              <a:rPr lang="en-US" dirty="0" err="1">
                <a:effectLst/>
                <a:latin typeface="Helvetica" pitchFamily="2" charset="0"/>
              </a:rPr>
              <a:t>illud</a:t>
            </a:r>
            <a:r>
              <a:rPr lang="en-US" dirty="0">
                <a:effectLst/>
                <a:latin typeface="Helvetica" pitchFamily="2" charset="0"/>
              </a:rPr>
              <a:t> facilis. </a:t>
            </a:r>
            <a:r>
              <a:rPr lang="en-US" dirty="0" err="1">
                <a:effectLst/>
                <a:latin typeface="Helvetica" pitchFamily="2" charset="0"/>
              </a:rPr>
              <a:t>Efficiantur</a:t>
            </a:r>
            <a:r>
              <a:rPr lang="en-US" dirty="0">
                <a:effectLst/>
                <a:latin typeface="Helvetica" pitchFamily="2" charset="0"/>
              </a:rPr>
              <a:t> </a:t>
            </a:r>
            <a:r>
              <a:rPr lang="en-US" dirty="0" err="1">
                <a:effectLst/>
                <a:latin typeface="Helvetica" pitchFamily="2" charset="0"/>
              </a:rPr>
              <a:t>vituperatoribus</a:t>
            </a:r>
            <a:r>
              <a:rPr lang="en-US" dirty="0">
                <a:effectLst/>
                <a:latin typeface="Helvetica" pitchFamily="2" charset="0"/>
              </a:rPr>
              <a:t> ad </a:t>
            </a:r>
            <a:r>
              <a:rPr lang="en-US" dirty="0" err="1">
                <a:effectLst/>
                <a:latin typeface="Helvetica" pitchFamily="2" charset="0"/>
              </a:rPr>
              <a:t>eum</a:t>
            </a:r>
            <a:r>
              <a:rPr lang="en-US" dirty="0">
                <a:effectLst/>
                <a:latin typeface="Helvetica" pitchFamily="2" charset="0"/>
              </a:rPr>
              <a:t>, </a:t>
            </a:r>
            <a:r>
              <a:rPr lang="en-US" dirty="0" err="1">
                <a:effectLst/>
                <a:latin typeface="Helvetica" pitchFamily="2" charset="0"/>
              </a:rPr>
              <a:t>usu</a:t>
            </a:r>
            <a:r>
              <a:rPr lang="en-US" dirty="0">
                <a:effectLst/>
                <a:latin typeface="Helvetica" pitchFamily="2" charset="0"/>
              </a:rPr>
              <a:t> id vitae </a:t>
            </a:r>
            <a:r>
              <a:rPr lang="en-US" dirty="0" err="1">
                <a:effectLst/>
                <a:latin typeface="Helvetica" pitchFamily="2" charset="0"/>
              </a:rPr>
              <a:t>repudiandae</a:t>
            </a:r>
            <a:r>
              <a:rPr lang="en-US" dirty="0">
                <a:effectLst/>
                <a:latin typeface="Helvetica" pitchFamily="2" charset="0"/>
              </a:rPr>
              <a:t>. Ei </a:t>
            </a:r>
            <a:r>
              <a:rPr lang="en-US" dirty="0" err="1">
                <a:effectLst/>
                <a:latin typeface="Helvetica" pitchFamily="2" charset="0"/>
              </a:rPr>
              <a:t>nam</a:t>
            </a:r>
            <a:r>
              <a:rPr lang="en-US" dirty="0">
                <a:effectLst/>
                <a:latin typeface="Helvetica" pitchFamily="2" charset="0"/>
              </a:rPr>
              <a:t> </a:t>
            </a:r>
            <a:r>
              <a:rPr lang="en-US" dirty="0" err="1">
                <a:effectLst/>
                <a:latin typeface="Helvetica" pitchFamily="2" charset="0"/>
              </a:rPr>
              <a:t>adhuc</a:t>
            </a:r>
            <a:r>
              <a:rPr lang="en-US" dirty="0">
                <a:effectLst/>
                <a:latin typeface="Helvetica" pitchFamily="2" charset="0"/>
              </a:rPr>
              <a:t> </a:t>
            </a:r>
            <a:r>
              <a:rPr lang="en-US" dirty="0" err="1">
                <a:effectLst/>
                <a:latin typeface="Helvetica" pitchFamily="2" charset="0"/>
              </a:rPr>
              <a:t>reque</a:t>
            </a:r>
            <a:r>
              <a:rPr lang="en-US" dirty="0">
                <a:effectLst/>
                <a:latin typeface="Helvetica" pitchFamily="2" charset="0"/>
              </a:rPr>
              <a:t> </a:t>
            </a:r>
            <a:r>
              <a:rPr lang="en-US" dirty="0" err="1">
                <a:effectLst/>
                <a:latin typeface="Helvetica" pitchFamily="2" charset="0"/>
              </a:rPr>
              <a:t>convenire</a:t>
            </a:r>
            <a:r>
              <a:rPr lang="en-US" dirty="0">
                <a:effectLst/>
                <a:latin typeface="Helvetica" pitchFamily="2" charset="0"/>
              </a:rPr>
              <a:t>. In </a:t>
            </a:r>
            <a:r>
              <a:rPr lang="en-US" dirty="0" err="1">
                <a:effectLst/>
                <a:latin typeface="Helvetica" pitchFamily="2" charset="0"/>
              </a:rPr>
              <a:t>voluptua</a:t>
            </a:r>
            <a:r>
              <a:rPr lang="en-US" dirty="0">
                <a:effectLst/>
                <a:latin typeface="Helvetica" pitchFamily="2" charset="0"/>
              </a:rPr>
              <a:t> </a:t>
            </a:r>
            <a:r>
              <a:rPr lang="en-US" dirty="0" err="1">
                <a:effectLst/>
                <a:latin typeface="Helvetica" pitchFamily="2" charset="0"/>
              </a:rPr>
              <a:t>suavitate</a:t>
            </a:r>
            <a:r>
              <a:rPr lang="en-US" dirty="0">
                <a:effectLst/>
                <a:latin typeface="Helvetica" pitchFamily="2" charset="0"/>
              </a:rPr>
              <a:t> </a:t>
            </a:r>
            <a:r>
              <a:rPr lang="en-US" dirty="0" err="1">
                <a:effectLst/>
                <a:latin typeface="Helvetica" pitchFamily="2" charset="0"/>
              </a:rPr>
              <a:t>laboramus</a:t>
            </a:r>
            <a:r>
              <a:rPr lang="en-US" dirty="0">
                <a:effectLst/>
                <a:latin typeface="Helvetica" pitchFamily="2" charset="0"/>
              </a:rPr>
              <a:t> </a:t>
            </a:r>
            <a:r>
              <a:rPr lang="en-US" dirty="0" err="1">
                <a:effectLst/>
                <a:latin typeface="Helvetica" pitchFamily="2" charset="0"/>
              </a:rPr>
              <a:t>eum</a:t>
            </a:r>
            <a:r>
              <a:rPr lang="en-US" dirty="0">
                <a:effectLst/>
                <a:latin typeface="Helvetica" pitchFamily="2" charset="0"/>
              </a:rPr>
              <a:t>, at mel nostro </a:t>
            </a:r>
            <a:r>
              <a:rPr lang="en-US" dirty="0" err="1">
                <a:effectLst/>
                <a:latin typeface="Helvetica" pitchFamily="2" charset="0"/>
              </a:rPr>
              <a:t>inciderint</a:t>
            </a:r>
            <a:r>
              <a:rPr lang="en-US" dirty="0">
                <a:effectLst/>
                <a:latin typeface="Helvetica" pitchFamily="2" charset="0"/>
              </a:rPr>
              <a:t>.</a:t>
            </a:r>
          </a:p>
        </p:txBody>
      </p:sp>
      <p:sp>
        <p:nvSpPr>
          <p:cNvPr id="9" name="Text Placeholder 25">
            <a:extLst>
              <a:ext uri="{FF2B5EF4-FFF2-40B4-BE49-F238E27FC236}">
                <a16:creationId xmlns:a16="http://schemas.microsoft.com/office/drawing/2014/main" id="{809B23A5-3C1F-D54C-BC6B-70796E26F758}"/>
              </a:ext>
            </a:extLst>
          </p:cNvPr>
          <p:cNvSpPr>
            <a:spLocks noGrp="1"/>
          </p:cNvSpPr>
          <p:nvPr>
            <p:ph type="body" idx="20" hasCustomPrompt="1"/>
          </p:nvPr>
        </p:nvSpPr>
        <p:spPr>
          <a:xfrm>
            <a:off x="8305800" y="3020491"/>
            <a:ext cx="3472751" cy="1129348"/>
          </a:xfrm>
          <a:prstGeom prst="rect">
            <a:avLst/>
          </a:prstGeom>
        </p:spPr>
        <p:txBody>
          <a:bodyPr wrap="square" lIns="0" tIns="0" rIns="0" bIns="0">
            <a:spAutoFit/>
          </a:bodyPr>
          <a:lstStyle>
            <a:lvl1pPr marL="0" indent="0">
              <a:lnSpc>
                <a:spcPct val="114000"/>
              </a:lnSpc>
              <a:buNone/>
              <a:defRPr sz="1300" b="0" i="0">
                <a:solidFill>
                  <a:srgbClr val="191919"/>
                </a:solidFill>
                <a:latin typeface="Helvetica" pitchFamily="2" charset="0"/>
              </a:defRPr>
            </a:lvl1pPr>
          </a:lstStyle>
          <a:p>
            <a:r>
              <a:rPr lang="en-US" dirty="0">
                <a:effectLst/>
                <a:latin typeface="Helvetica" pitchFamily="2" charset="0"/>
              </a:rPr>
              <a:t>Eos an </a:t>
            </a:r>
            <a:r>
              <a:rPr lang="en-US" dirty="0" err="1">
                <a:effectLst/>
                <a:latin typeface="Helvetica" pitchFamily="2" charset="0"/>
              </a:rPr>
              <a:t>nusquam</a:t>
            </a:r>
            <a:r>
              <a:rPr lang="en-US" dirty="0">
                <a:effectLst/>
                <a:latin typeface="Helvetica" pitchFamily="2" charset="0"/>
              </a:rPr>
              <a:t> </a:t>
            </a:r>
            <a:r>
              <a:rPr lang="en-US" dirty="0" err="1">
                <a:effectLst/>
                <a:latin typeface="Helvetica" pitchFamily="2" charset="0"/>
              </a:rPr>
              <a:t>conceptam</a:t>
            </a:r>
            <a:r>
              <a:rPr lang="en-US" dirty="0">
                <a:effectLst/>
                <a:latin typeface="Helvetica" pitchFamily="2" charset="0"/>
              </a:rPr>
              <a:t>, vim at </a:t>
            </a:r>
            <a:r>
              <a:rPr lang="en-US" dirty="0" err="1">
                <a:effectLst/>
                <a:latin typeface="Helvetica" pitchFamily="2" charset="0"/>
              </a:rPr>
              <a:t>illud</a:t>
            </a:r>
            <a:r>
              <a:rPr lang="en-US" dirty="0">
                <a:effectLst/>
                <a:latin typeface="Helvetica" pitchFamily="2" charset="0"/>
              </a:rPr>
              <a:t> facilis. </a:t>
            </a:r>
            <a:r>
              <a:rPr lang="en-US" dirty="0" err="1">
                <a:effectLst/>
                <a:latin typeface="Helvetica" pitchFamily="2" charset="0"/>
              </a:rPr>
              <a:t>Efficiantur</a:t>
            </a:r>
            <a:r>
              <a:rPr lang="en-US" dirty="0">
                <a:effectLst/>
                <a:latin typeface="Helvetica" pitchFamily="2" charset="0"/>
              </a:rPr>
              <a:t> </a:t>
            </a:r>
            <a:r>
              <a:rPr lang="en-US" dirty="0" err="1">
                <a:effectLst/>
                <a:latin typeface="Helvetica" pitchFamily="2" charset="0"/>
              </a:rPr>
              <a:t>vituperatoribus</a:t>
            </a:r>
            <a:r>
              <a:rPr lang="en-US" dirty="0">
                <a:effectLst/>
                <a:latin typeface="Helvetica" pitchFamily="2" charset="0"/>
              </a:rPr>
              <a:t> ad </a:t>
            </a:r>
            <a:r>
              <a:rPr lang="en-US" dirty="0" err="1">
                <a:effectLst/>
                <a:latin typeface="Helvetica" pitchFamily="2" charset="0"/>
              </a:rPr>
              <a:t>eum</a:t>
            </a:r>
            <a:r>
              <a:rPr lang="en-US" dirty="0">
                <a:effectLst/>
                <a:latin typeface="Helvetica" pitchFamily="2" charset="0"/>
              </a:rPr>
              <a:t>, </a:t>
            </a:r>
            <a:r>
              <a:rPr lang="en-US" dirty="0" err="1">
                <a:effectLst/>
                <a:latin typeface="Helvetica" pitchFamily="2" charset="0"/>
              </a:rPr>
              <a:t>usu</a:t>
            </a:r>
            <a:r>
              <a:rPr lang="en-US" dirty="0">
                <a:effectLst/>
                <a:latin typeface="Helvetica" pitchFamily="2" charset="0"/>
              </a:rPr>
              <a:t> id vitae </a:t>
            </a:r>
            <a:r>
              <a:rPr lang="en-US" dirty="0" err="1">
                <a:effectLst/>
                <a:latin typeface="Helvetica" pitchFamily="2" charset="0"/>
              </a:rPr>
              <a:t>repudiandae</a:t>
            </a:r>
            <a:r>
              <a:rPr lang="en-US" dirty="0">
                <a:effectLst/>
                <a:latin typeface="Helvetica" pitchFamily="2" charset="0"/>
              </a:rPr>
              <a:t>. Ei </a:t>
            </a:r>
            <a:r>
              <a:rPr lang="en-US" dirty="0" err="1">
                <a:effectLst/>
                <a:latin typeface="Helvetica" pitchFamily="2" charset="0"/>
              </a:rPr>
              <a:t>nam</a:t>
            </a:r>
            <a:r>
              <a:rPr lang="en-US" dirty="0">
                <a:effectLst/>
                <a:latin typeface="Helvetica" pitchFamily="2" charset="0"/>
              </a:rPr>
              <a:t> </a:t>
            </a:r>
            <a:r>
              <a:rPr lang="en-US" dirty="0" err="1">
                <a:effectLst/>
                <a:latin typeface="Helvetica" pitchFamily="2" charset="0"/>
              </a:rPr>
              <a:t>adhuc</a:t>
            </a:r>
            <a:r>
              <a:rPr lang="en-US" dirty="0">
                <a:effectLst/>
                <a:latin typeface="Helvetica" pitchFamily="2" charset="0"/>
              </a:rPr>
              <a:t> </a:t>
            </a:r>
            <a:r>
              <a:rPr lang="en-US" dirty="0" err="1">
                <a:effectLst/>
                <a:latin typeface="Helvetica" pitchFamily="2" charset="0"/>
              </a:rPr>
              <a:t>reque</a:t>
            </a:r>
            <a:r>
              <a:rPr lang="en-US" dirty="0">
                <a:effectLst/>
                <a:latin typeface="Helvetica" pitchFamily="2" charset="0"/>
              </a:rPr>
              <a:t> </a:t>
            </a:r>
            <a:r>
              <a:rPr lang="en-US" dirty="0" err="1">
                <a:effectLst/>
                <a:latin typeface="Helvetica" pitchFamily="2" charset="0"/>
              </a:rPr>
              <a:t>convenire</a:t>
            </a:r>
            <a:r>
              <a:rPr lang="en-US" dirty="0">
                <a:effectLst/>
                <a:latin typeface="Helvetica" pitchFamily="2" charset="0"/>
              </a:rPr>
              <a:t>. In </a:t>
            </a:r>
            <a:r>
              <a:rPr lang="en-US" dirty="0" err="1">
                <a:effectLst/>
                <a:latin typeface="Helvetica" pitchFamily="2" charset="0"/>
              </a:rPr>
              <a:t>voluptua</a:t>
            </a:r>
            <a:r>
              <a:rPr lang="en-US" dirty="0">
                <a:effectLst/>
                <a:latin typeface="Helvetica" pitchFamily="2" charset="0"/>
              </a:rPr>
              <a:t> </a:t>
            </a:r>
            <a:r>
              <a:rPr lang="en-US" dirty="0" err="1">
                <a:effectLst/>
                <a:latin typeface="Helvetica" pitchFamily="2" charset="0"/>
              </a:rPr>
              <a:t>suavitate</a:t>
            </a:r>
            <a:r>
              <a:rPr lang="en-US" dirty="0">
                <a:effectLst/>
                <a:latin typeface="Helvetica" pitchFamily="2" charset="0"/>
              </a:rPr>
              <a:t> </a:t>
            </a:r>
            <a:r>
              <a:rPr lang="en-US" dirty="0" err="1">
                <a:effectLst/>
                <a:latin typeface="Helvetica" pitchFamily="2" charset="0"/>
              </a:rPr>
              <a:t>laboramus</a:t>
            </a:r>
            <a:r>
              <a:rPr lang="en-US" dirty="0">
                <a:effectLst/>
                <a:latin typeface="Helvetica" pitchFamily="2" charset="0"/>
              </a:rPr>
              <a:t> </a:t>
            </a:r>
            <a:r>
              <a:rPr lang="en-US" dirty="0" err="1">
                <a:effectLst/>
                <a:latin typeface="Helvetica" pitchFamily="2" charset="0"/>
              </a:rPr>
              <a:t>eum</a:t>
            </a:r>
            <a:r>
              <a:rPr lang="en-US" dirty="0">
                <a:effectLst/>
                <a:latin typeface="Helvetica" pitchFamily="2" charset="0"/>
              </a:rPr>
              <a:t>, at mel nostro </a:t>
            </a:r>
            <a:r>
              <a:rPr lang="en-US" dirty="0" err="1">
                <a:effectLst/>
                <a:latin typeface="Helvetica" pitchFamily="2" charset="0"/>
              </a:rPr>
              <a:t>inciderint</a:t>
            </a:r>
            <a:r>
              <a:rPr lang="en-US" dirty="0">
                <a:effectLst/>
                <a:latin typeface="Helvetica" pitchFamily="2" charset="0"/>
              </a:rPr>
              <a:t>.</a:t>
            </a:r>
          </a:p>
        </p:txBody>
      </p:sp>
      <p:sp>
        <p:nvSpPr>
          <p:cNvPr id="10" name="Text Placeholder 22">
            <a:extLst>
              <a:ext uri="{FF2B5EF4-FFF2-40B4-BE49-F238E27FC236}">
                <a16:creationId xmlns:a16="http://schemas.microsoft.com/office/drawing/2014/main" id="{F7C5D2ED-C79F-991B-3295-FA0FBA4161C7}"/>
              </a:ext>
            </a:extLst>
          </p:cNvPr>
          <p:cNvSpPr>
            <a:spLocks noGrp="1"/>
          </p:cNvSpPr>
          <p:nvPr>
            <p:ph type="body" sz="quarter" idx="13" hasCustomPrompt="1"/>
          </p:nvPr>
        </p:nvSpPr>
        <p:spPr>
          <a:xfrm>
            <a:off x="495300" y="2636399"/>
            <a:ext cx="2962656"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11" name="Text Placeholder 22">
            <a:extLst>
              <a:ext uri="{FF2B5EF4-FFF2-40B4-BE49-F238E27FC236}">
                <a16:creationId xmlns:a16="http://schemas.microsoft.com/office/drawing/2014/main" id="{2E938A2B-D17A-2CC2-53FF-218BA32CF492}"/>
              </a:ext>
            </a:extLst>
          </p:cNvPr>
          <p:cNvSpPr>
            <a:spLocks noGrp="1"/>
          </p:cNvSpPr>
          <p:nvPr>
            <p:ph type="body" sz="quarter" idx="21" hasCustomPrompt="1"/>
          </p:nvPr>
        </p:nvSpPr>
        <p:spPr>
          <a:xfrm>
            <a:off x="4385067" y="2636399"/>
            <a:ext cx="2962656"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16" name="Text Placeholder 22">
            <a:extLst>
              <a:ext uri="{FF2B5EF4-FFF2-40B4-BE49-F238E27FC236}">
                <a16:creationId xmlns:a16="http://schemas.microsoft.com/office/drawing/2014/main" id="{BBC8C8D1-F164-6DCC-4621-584DEC4AE4F7}"/>
              </a:ext>
            </a:extLst>
          </p:cNvPr>
          <p:cNvSpPr>
            <a:spLocks noGrp="1"/>
          </p:cNvSpPr>
          <p:nvPr>
            <p:ph type="body" sz="quarter" idx="22" hasCustomPrompt="1"/>
          </p:nvPr>
        </p:nvSpPr>
        <p:spPr>
          <a:xfrm>
            <a:off x="8305800" y="2636399"/>
            <a:ext cx="2962656"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3" name="Footer Placeholder 2">
            <a:extLst>
              <a:ext uri="{FF2B5EF4-FFF2-40B4-BE49-F238E27FC236}">
                <a16:creationId xmlns:a16="http://schemas.microsoft.com/office/drawing/2014/main" id="{98E21229-BF0D-19D2-18A2-100F9D65636A}"/>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3211936897"/>
      </p:ext>
    </p:extLst>
  </p:cSld>
  <p:clrMapOvr>
    <a:masterClrMapping/>
  </p:clrMapOvr>
  <p:extLst>
    <p:ext uri="{DCECCB84-F9BA-43D5-87BE-67443E8EF086}">
      <p15:sldGuideLst xmlns:p15="http://schemas.microsoft.com/office/powerpoint/2012/main">
        <p15:guide id="1" pos="2760">
          <p15:clr>
            <a:srgbClr val="FBAE40"/>
          </p15:clr>
        </p15:guide>
        <p15:guide id="2" pos="5227" userDrawn="1">
          <p15:clr>
            <a:srgbClr val="FBAE40"/>
          </p15:clr>
        </p15:guide>
        <p15:guide id="3" pos="301" userDrawn="1">
          <p15:clr>
            <a:srgbClr val="FBAE4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s –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BA84C2-1247-333D-E790-889C3B28C628}"/>
              </a:ext>
            </a:extLst>
          </p:cNvPr>
          <p:cNvSpPr>
            <a:spLocks noGrp="1"/>
          </p:cNvSpPr>
          <p:nvPr>
            <p:ph type="ctrTitle" hasCustomPrompt="1"/>
          </p:nvPr>
        </p:nvSpPr>
        <p:spPr>
          <a:xfrm>
            <a:off x="465512" y="457200"/>
            <a:ext cx="10756669"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four columns, which could feature a team of people.</a:t>
            </a:r>
            <a:endParaRPr lang="en-US" dirty="0"/>
          </a:p>
        </p:txBody>
      </p:sp>
      <p:sp>
        <p:nvSpPr>
          <p:cNvPr id="18" name="Text Placeholder 22">
            <a:extLst>
              <a:ext uri="{FF2B5EF4-FFF2-40B4-BE49-F238E27FC236}">
                <a16:creationId xmlns:a16="http://schemas.microsoft.com/office/drawing/2014/main" id="{218E8976-F331-871D-F432-2BFA25AE518E}"/>
              </a:ext>
            </a:extLst>
          </p:cNvPr>
          <p:cNvSpPr>
            <a:spLocks noGrp="1"/>
          </p:cNvSpPr>
          <p:nvPr>
            <p:ph type="body" sz="quarter" idx="14" hasCustomPrompt="1"/>
          </p:nvPr>
        </p:nvSpPr>
        <p:spPr>
          <a:xfrm>
            <a:off x="3393671" y="2645683"/>
            <a:ext cx="2473729"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19" name="Text Placeholder 28">
            <a:extLst>
              <a:ext uri="{FF2B5EF4-FFF2-40B4-BE49-F238E27FC236}">
                <a16:creationId xmlns:a16="http://schemas.microsoft.com/office/drawing/2014/main" id="{8263D84C-8D1A-67B5-C1D3-884D2A1A0CFA}"/>
              </a:ext>
            </a:extLst>
          </p:cNvPr>
          <p:cNvSpPr>
            <a:spLocks noGrp="1"/>
          </p:cNvSpPr>
          <p:nvPr>
            <p:ph type="body" sz="quarter" idx="15" hasCustomPrompt="1"/>
          </p:nvPr>
        </p:nvSpPr>
        <p:spPr>
          <a:xfrm>
            <a:off x="3393671" y="3157651"/>
            <a:ext cx="2473729" cy="2497800"/>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20" name="Text Placeholder 22">
            <a:extLst>
              <a:ext uri="{FF2B5EF4-FFF2-40B4-BE49-F238E27FC236}">
                <a16:creationId xmlns:a16="http://schemas.microsoft.com/office/drawing/2014/main" id="{6ED85E8B-CCAD-4671-F1EB-3F59C8E8CC81}"/>
              </a:ext>
            </a:extLst>
          </p:cNvPr>
          <p:cNvSpPr>
            <a:spLocks noGrp="1"/>
          </p:cNvSpPr>
          <p:nvPr>
            <p:ph type="body" sz="quarter" idx="16" hasCustomPrompt="1"/>
          </p:nvPr>
        </p:nvSpPr>
        <p:spPr>
          <a:xfrm>
            <a:off x="6334094" y="2645683"/>
            <a:ext cx="2473729"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21" name="Text Placeholder 28">
            <a:extLst>
              <a:ext uri="{FF2B5EF4-FFF2-40B4-BE49-F238E27FC236}">
                <a16:creationId xmlns:a16="http://schemas.microsoft.com/office/drawing/2014/main" id="{51DF3412-3128-A4EF-DDCF-EE4F8E14AACA}"/>
              </a:ext>
            </a:extLst>
          </p:cNvPr>
          <p:cNvSpPr>
            <a:spLocks noGrp="1"/>
          </p:cNvSpPr>
          <p:nvPr>
            <p:ph type="body" sz="quarter" idx="17" hasCustomPrompt="1"/>
          </p:nvPr>
        </p:nvSpPr>
        <p:spPr>
          <a:xfrm>
            <a:off x="6334094" y="3157651"/>
            <a:ext cx="2473729" cy="2497800"/>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22" name="Text Placeholder 22">
            <a:extLst>
              <a:ext uri="{FF2B5EF4-FFF2-40B4-BE49-F238E27FC236}">
                <a16:creationId xmlns:a16="http://schemas.microsoft.com/office/drawing/2014/main" id="{0A65889B-2BEE-BF7E-A6A3-DB539A0B6016}"/>
              </a:ext>
            </a:extLst>
          </p:cNvPr>
          <p:cNvSpPr>
            <a:spLocks noGrp="1"/>
          </p:cNvSpPr>
          <p:nvPr>
            <p:ph type="body" sz="quarter" idx="18" hasCustomPrompt="1"/>
          </p:nvPr>
        </p:nvSpPr>
        <p:spPr>
          <a:xfrm>
            <a:off x="9257176" y="2645683"/>
            <a:ext cx="2473729"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23" name="Text Placeholder 28">
            <a:extLst>
              <a:ext uri="{FF2B5EF4-FFF2-40B4-BE49-F238E27FC236}">
                <a16:creationId xmlns:a16="http://schemas.microsoft.com/office/drawing/2014/main" id="{2DFB8C28-302C-F435-16FC-838EDB130A03}"/>
              </a:ext>
            </a:extLst>
          </p:cNvPr>
          <p:cNvSpPr>
            <a:spLocks noGrp="1"/>
          </p:cNvSpPr>
          <p:nvPr>
            <p:ph type="body" sz="quarter" idx="19" hasCustomPrompt="1"/>
          </p:nvPr>
        </p:nvSpPr>
        <p:spPr>
          <a:xfrm>
            <a:off x="9257176" y="3157651"/>
            <a:ext cx="2473729" cy="2497800"/>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2" name="Text Placeholder 22">
            <a:extLst>
              <a:ext uri="{FF2B5EF4-FFF2-40B4-BE49-F238E27FC236}">
                <a16:creationId xmlns:a16="http://schemas.microsoft.com/office/drawing/2014/main" id="{047C9351-A6E3-98F8-B45F-711219E23086}"/>
              </a:ext>
            </a:extLst>
          </p:cNvPr>
          <p:cNvSpPr>
            <a:spLocks noGrp="1"/>
          </p:cNvSpPr>
          <p:nvPr>
            <p:ph type="body" sz="quarter" idx="13" hasCustomPrompt="1"/>
          </p:nvPr>
        </p:nvSpPr>
        <p:spPr>
          <a:xfrm>
            <a:off x="495300" y="2636399"/>
            <a:ext cx="2445600"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3" name="Text Placeholder 22">
            <a:extLst>
              <a:ext uri="{FF2B5EF4-FFF2-40B4-BE49-F238E27FC236}">
                <a16:creationId xmlns:a16="http://schemas.microsoft.com/office/drawing/2014/main" id="{E73ABF6D-3BF5-2F65-6F64-3388442C984B}"/>
              </a:ext>
            </a:extLst>
          </p:cNvPr>
          <p:cNvSpPr>
            <a:spLocks noGrp="1"/>
          </p:cNvSpPr>
          <p:nvPr>
            <p:ph type="body" sz="quarter" idx="20" hasCustomPrompt="1"/>
          </p:nvPr>
        </p:nvSpPr>
        <p:spPr>
          <a:xfrm>
            <a:off x="495300" y="2636399"/>
            <a:ext cx="2962656"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6" name="Subtitle 2">
            <a:extLst>
              <a:ext uri="{FF2B5EF4-FFF2-40B4-BE49-F238E27FC236}">
                <a16:creationId xmlns:a16="http://schemas.microsoft.com/office/drawing/2014/main" id="{7864A110-4955-E192-17E9-0FA5F3CBB197}"/>
              </a:ext>
            </a:extLst>
          </p:cNvPr>
          <p:cNvSpPr>
            <a:spLocks noGrp="1"/>
          </p:cNvSpPr>
          <p:nvPr>
            <p:ph type="subTitle" idx="1" hasCustomPrompt="1"/>
          </p:nvPr>
        </p:nvSpPr>
        <p:spPr>
          <a:xfrm>
            <a:off x="495300" y="3191492"/>
            <a:ext cx="2473729" cy="2543966"/>
          </a:xfrm>
          <a:prstGeom prst="rect">
            <a:avLst/>
          </a:prstGeom>
        </p:spPr>
        <p:txBody>
          <a:bodyPr wrap="square" lIns="0" tIns="0" rIns="0">
            <a:spAutoFit/>
          </a:bodyPr>
          <a:lstStyle>
            <a:lvl1pPr marL="0" indent="0" algn="l">
              <a:lnSpc>
                <a:spcPct val="114000"/>
              </a:lnSpc>
              <a:buNone/>
              <a:defRPr sz="1300" b="0" i="0">
                <a:solidFill>
                  <a:srgbClr val="191919"/>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 </a:t>
            </a:r>
            <a:r>
              <a:rPr lang="en-US" dirty="0" err="1">
                <a:effectLst/>
                <a:latin typeface="Helvetica" pitchFamily="2" charset="0"/>
              </a:rPr>
              <a:t>Voluptur</a:t>
            </a:r>
            <a:r>
              <a:rPr lang="en-US" dirty="0">
                <a:effectLst/>
                <a:latin typeface="Helvetica" pitchFamily="2" charset="0"/>
              </a:rPr>
              <a:t>, quid </a:t>
            </a:r>
            <a:r>
              <a:rPr lang="en-US" dirty="0" err="1">
                <a:effectLst/>
                <a:latin typeface="Helvetica" pitchFamily="2" charset="0"/>
              </a:rPr>
              <a:t>eumquidic</a:t>
            </a:r>
            <a:r>
              <a:rPr lang="en-US" dirty="0">
                <a:effectLst/>
                <a:latin typeface="Helvetica" pitchFamily="2" charset="0"/>
              </a:rPr>
              <a:t> </a:t>
            </a:r>
            <a:r>
              <a:rPr lang="en-US" dirty="0" err="1">
                <a:effectLst/>
                <a:latin typeface="Helvetica" pitchFamily="2" charset="0"/>
              </a:rPr>
              <a:t>te</a:t>
            </a:r>
            <a:r>
              <a:rPr lang="en-US" dirty="0">
                <a:effectLst/>
                <a:latin typeface="Helvetica" pitchFamily="2" charset="0"/>
              </a:rPr>
              <a:t> vel ma </a:t>
            </a:r>
            <a:r>
              <a:rPr lang="en-US" dirty="0" err="1">
                <a:effectLst/>
                <a:latin typeface="Helvetica" pitchFamily="2" charset="0"/>
              </a:rPr>
              <a:t>consedioris</a:t>
            </a:r>
            <a:r>
              <a:rPr lang="en-US" dirty="0">
                <a:effectLst/>
                <a:latin typeface="Helvetica" pitchFamily="2" charset="0"/>
              </a:rPr>
              <a:t> </a:t>
            </a:r>
            <a:r>
              <a:rPr lang="en-US" dirty="0" err="1">
                <a:effectLst/>
                <a:latin typeface="Helvetica" pitchFamily="2" charset="0"/>
              </a:rPr>
              <a:t>ditam</a:t>
            </a:r>
            <a:r>
              <a:rPr lang="en-US" dirty="0">
                <a:effectLst/>
                <a:latin typeface="Helvetica" pitchFamily="2" charset="0"/>
              </a:rPr>
              <a:t> </a:t>
            </a:r>
            <a:r>
              <a:rPr lang="en-US" dirty="0" err="1">
                <a:effectLst/>
                <a:latin typeface="Helvetica" pitchFamily="2" charset="0"/>
              </a:rPr>
              <a:t>dolorectest</a:t>
            </a:r>
            <a:r>
              <a:rPr lang="en-US" dirty="0">
                <a:effectLst/>
                <a:latin typeface="Helvetica" pitchFamily="2" charset="0"/>
              </a:rPr>
              <a:t>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eos</a:t>
            </a:r>
            <a:r>
              <a:rPr lang="en-US" dirty="0">
                <a:effectLst/>
                <a:latin typeface="Helvetica" pitchFamily="2" charset="0"/>
              </a:rPr>
              <a:t> </a:t>
            </a:r>
            <a:r>
              <a:rPr lang="en-US" dirty="0" err="1">
                <a:effectLst/>
                <a:latin typeface="Helvetica" pitchFamily="2" charset="0"/>
              </a:rPr>
              <a:t>ipsamt</a:t>
            </a:r>
            <a:r>
              <a:rPr lang="en-US" dirty="0">
                <a:effectLst/>
                <a:latin typeface="Helvetica" pitchFamily="2" charset="0"/>
              </a:rPr>
              <a:t>.</a:t>
            </a:r>
          </a:p>
        </p:txBody>
      </p:sp>
      <p:sp>
        <p:nvSpPr>
          <p:cNvPr id="4" name="Footer Placeholder 3">
            <a:extLst>
              <a:ext uri="{FF2B5EF4-FFF2-40B4-BE49-F238E27FC236}">
                <a16:creationId xmlns:a16="http://schemas.microsoft.com/office/drawing/2014/main" id="{B7E13859-D2A6-0348-E0E6-98D101AE61B9}"/>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6633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4641-E40F-4793-2BF4-1C96438B9A5A}"/>
              </a:ext>
            </a:extLst>
          </p:cNvPr>
          <p:cNvSpPr>
            <a:spLocks noGrp="1"/>
          </p:cNvSpPr>
          <p:nvPr>
            <p:ph type="ctrTitle" hasCustomPrompt="1"/>
          </p:nvPr>
        </p:nvSpPr>
        <p:spPr>
          <a:xfrm>
            <a:off x="465513" y="457200"/>
            <a:ext cx="9854144"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four columns, which could feature a team of people.</a:t>
            </a:r>
            <a:endParaRPr lang="en-US" dirty="0"/>
          </a:p>
        </p:txBody>
      </p:sp>
      <p:sp>
        <p:nvSpPr>
          <p:cNvPr id="3" name="Text Placeholder 22">
            <a:extLst>
              <a:ext uri="{FF2B5EF4-FFF2-40B4-BE49-F238E27FC236}">
                <a16:creationId xmlns:a16="http://schemas.microsoft.com/office/drawing/2014/main" id="{9C254053-6C83-B0BC-F1FB-4C0A03851487}"/>
              </a:ext>
            </a:extLst>
          </p:cNvPr>
          <p:cNvSpPr>
            <a:spLocks noGrp="1"/>
          </p:cNvSpPr>
          <p:nvPr>
            <p:ph type="body" sz="quarter" idx="13" hasCustomPrompt="1"/>
          </p:nvPr>
        </p:nvSpPr>
        <p:spPr>
          <a:xfrm>
            <a:off x="459970" y="3731444"/>
            <a:ext cx="2514600"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4" name="Text Placeholder 22">
            <a:extLst>
              <a:ext uri="{FF2B5EF4-FFF2-40B4-BE49-F238E27FC236}">
                <a16:creationId xmlns:a16="http://schemas.microsoft.com/office/drawing/2014/main" id="{1392105F-4774-D8E1-DA81-ADFCAC6C56D6}"/>
              </a:ext>
            </a:extLst>
          </p:cNvPr>
          <p:cNvSpPr>
            <a:spLocks noGrp="1"/>
          </p:cNvSpPr>
          <p:nvPr>
            <p:ph type="body" sz="quarter" idx="14" hasCustomPrompt="1"/>
          </p:nvPr>
        </p:nvSpPr>
        <p:spPr>
          <a:xfrm>
            <a:off x="3370478" y="3731444"/>
            <a:ext cx="2484708"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9" name="Text Placeholder 22">
            <a:extLst>
              <a:ext uri="{FF2B5EF4-FFF2-40B4-BE49-F238E27FC236}">
                <a16:creationId xmlns:a16="http://schemas.microsoft.com/office/drawing/2014/main" id="{896FE382-BFD6-388B-9C1C-010A77D01D0B}"/>
              </a:ext>
            </a:extLst>
          </p:cNvPr>
          <p:cNvSpPr>
            <a:spLocks noGrp="1"/>
          </p:cNvSpPr>
          <p:nvPr>
            <p:ph type="body" sz="quarter" idx="16" hasCustomPrompt="1"/>
          </p:nvPr>
        </p:nvSpPr>
        <p:spPr>
          <a:xfrm>
            <a:off x="6334093" y="3731444"/>
            <a:ext cx="2514600"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10" name="Text Placeholder 22">
            <a:extLst>
              <a:ext uri="{FF2B5EF4-FFF2-40B4-BE49-F238E27FC236}">
                <a16:creationId xmlns:a16="http://schemas.microsoft.com/office/drawing/2014/main" id="{8BEDCA82-20AE-517B-6AD7-9196611459C3}"/>
              </a:ext>
            </a:extLst>
          </p:cNvPr>
          <p:cNvSpPr>
            <a:spLocks noGrp="1"/>
          </p:cNvSpPr>
          <p:nvPr>
            <p:ph type="body" sz="quarter" idx="18" hasCustomPrompt="1"/>
          </p:nvPr>
        </p:nvSpPr>
        <p:spPr>
          <a:xfrm>
            <a:off x="9257176" y="3731444"/>
            <a:ext cx="2473729"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11" name="Text Placeholder 28">
            <a:extLst>
              <a:ext uri="{FF2B5EF4-FFF2-40B4-BE49-F238E27FC236}">
                <a16:creationId xmlns:a16="http://schemas.microsoft.com/office/drawing/2014/main" id="{99C1D003-8399-A483-F46C-35DB311C728B}"/>
              </a:ext>
            </a:extLst>
          </p:cNvPr>
          <p:cNvSpPr>
            <a:spLocks noGrp="1"/>
          </p:cNvSpPr>
          <p:nvPr>
            <p:ph type="body" sz="quarter" idx="19" hasCustomPrompt="1"/>
          </p:nvPr>
        </p:nvSpPr>
        <p:spPr>
          <a:xfrm>
            <a:off x="6329375" y="4149500"/>
            <a:ext cx="2514600" cy="2041649"/>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a:t>
            </a:r>
          </a:p>
        </p:txBody>
      </p:sp>
      <p:sp>
        <p:nvSpPr>
          <p:cNvPr id="12" name="Text Placeholder 28">
            <a:extLst>
              <a:ext uri="{FF2B5EF4-FFF2-40B4-BE49-F238E27FC236}">
                <a16:creationId xmlns:a16="http://schemas.microsoft.com/office/drawing/2014/main" id="{89614E85-B9E5-4CDF-57FA-847FC7232EB8}"/>
              </a:ext>
            </a:extLst>
          </p:cNvPr>
          <p:cNvSpPr>
            <a:spLocks noGrp="1"/>
          </p:cNvSpPr>
          <p:nvPr>
            <p:ph type="body" sz="quarter" idx="20" hasCustomPrompt="1"/>
          </p:nvPr>
        </p:nvSpPr>
        <p:spPr>
          <a:xfrm>
            <a:off x="9257175" y="4149500"/>
            <a:ext cx="2514600" cy="2041649"/>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a:t>
            </a:r>
          </a:p>
        </p:txBody>
      </p:sp>
      <p:sp>
        <p:nvSpPr>
          <p:cNvPr id="13" name="Text Placeholder 28">
            <a:extLst>
              <a:ext uri="{FF2B5EF4-FFF2-40B4-BE49-F238E27FC236}">
                <a16:creationId xmlns:a16="http://schemas.microsoft.com/office/drawing/2014/main" id="{6111E0DB-0E9E-684F-FFC0-30BE83873884}"/>
              </a:ext>
            </a:extLst>
          </p:cNvPr>
          <p:cNvSpPr>
            <a:spLocks noGrp="1"/>
          </p:cNvSpPr>
          <p:nvPr>
            <p:ph type="body" sz="quarter" idx="21" hasCustomPrompt="1"/>
          </p:nvPr>
        </p:nvSpPr>
        <p:spPr>
          <a:xfrm>
            <a:off x="3370478" y="4149500"/>
            <a:ext cx="2505456" cy="2041649"/>
          </a:xfrm>
          <a:prstGeom prst="rect">
            <a:avLst/>
          </a:prstGeom>
        </p:spPr>
        <p:txBody>
          <a:bodyPr wrap="square" lIns="0" tIns="0" rIns="0" bIns="0">
            <a:spAutoFit/>
          </a:bodyPr>
          <a:lstStyle>
            <a:lvl1pPr marL="0" indent="0">
              <a:lnSpc>
                <a:spcPct val="114000"/>
              </a:lnSpc>
              <a:buNone/>
              <a:defRPr sz="130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a:t>
            </a:r>
          </a:p>
        </p:txBody>
      </p:sp>
      <p:sp>
        <p:nvSpPr>
          <p:cNvPr id="14" name="Text Placeholder 28">
            <a:extLst>
              <a:ext uri="{FF2B5EF4-FFF2-40B4-BE49-F238E27FC236}">
                <a16:creationId xmlns:a16="http://schemas.microsoft.com/office/drawing/2014/main" id="{8400437E-067C-5CF6-02B9-8E6E72D74268}"/>
              </a:ext>
            </a:extLst>
          </p:cNvPr>
          <p:cNvSpPr>
            <a:spLocks noGrp="1"/>
          </p:cNvSpPr>
          <p:nvPr>
            <p:ph type="body" sz="quarter" idx="22" hasCustomPrompt="1"/>
          </p:nvPr>
        </p:nvSpPr>
        <p:spPr>
          <a:xfrm>
            <a:off x="465512" y="4149500"/>
            <a:ext cx="2514600" cy="2041649"/>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err="1">
                <a:effectLst/>
                <a:latin typeface="Helvetica" pitchFamily="2" charset="0"/>
              </a:rPr>
              <a:t>Faccatus</a:t>
            </a:r>
            <a:r>
              <a:rPr lang="en-US" dirty="0">
                <a:effectLst/>
                <a:latin typeface="Helvetica" pitchFamily="2" charset="0"/>
              </a:rPr>
              <a:t>, </a:t>
            </a:r>
            <a:r>
              <a:rPr lang="en-US" dirty="0" err="1">
                <a:effectLst/>
                <a:latin typeface="Helvetica" pitchFamily="2" charset="0"/>
              </a:rPr>
              <a:t>iusae</a:t>
            </a:r>
            <a:r>
              <a:rPr lang="en-US" dirty="0">
                <a:effectLst/>
                <a:latin typeface="Helvetica" pitchFamily="2" charset="0"/>
              </a:rPr>
              <a:t> </a:t>
            </a:r>
            <a:r>
              <a:rPr lang="en-US" dirty="0" err="1">
                <a:effectLst/>
                <a:latin typeface="Helvetica" pitchFamily="2" charset="0"/>
              </a:rPr>
              <a:t>magnis</a:t>
            </a:r>
            <a:r>
              <a:rPr lang="en-US" dirty="0">
                <a:effectLst/>
                <a:latin typeface="Helvetica" pitchFamily="2" charset="0"/>
              </a:rPr>
              <a:t> vita as </a:t>
            </a:r>
            <a:r>
              <a:rPr lang="en-US" dirty="0" err="1">
                <a:effectLst/>
                <a:latin typeface="Helvetica" pitchFamily="2" charset="0"/>
              </a:rPr>
              <a:t>reria</a:t>
            </a:r>
            <a:r>
              <a:rPr lang="en-US" dirty="0">
                <a:effectLst/>
                <a:latin typeface="Helvetica" pitchFamily="2" charset="0"/>
              </a:rPr>
              <a:t> </a:t>
            </a:r>
            <a:r>
              <a:rPr lang="en-US" dirty="0" err="1">
                <a:effectLst/>
                <a:latin typeface="Helvetica" pitchFamily="2" charset="0"/>
              </a:rPr>
              <a:t>cuptium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adit</a:t>
            </a:r>
            <a:r>
              <a:rPr lang="en-US" dirty="0">
                <a:effectLst/>
                <a:latin typeface="Helvetica" pitchFamily="2" charset="0"/>
              </a:rPr>
              <a:t> </a:t>
            </a:r>
            <a:r>
              <a:rPr lang="en-US" dirty="0" err="1">
                <a:effectLst/>
                <a:latin typeface="Helvetica" pitchFamily="2" charset="0"/>
              </a:rPr>
              <a:t>quod</a:t>
            </a:r>
            <a:r>
              <a:rPr lang="en-US" dirty="0">
                <a:effectLst/>
                <a:latin typeface="Helvetica" pitchFamily="2" charset="0"/>
              </a:rPr>
              <a:t> que </a:t>
            </a:r>
            <a:r>
              <a:rPr lang="en-US" dirty="0" err="1">
                <a:effectLst/>
                <a:latin typeface="Helvetica" pitchFamily="2" charset="0"/>
              </a:rPr>
              <a:t>nimus</a:t>
            </a:r>
            <a:r>
              <a:rPr lang="en-US" dirty="0">
                <a:effectLst/>
                <a:latin typeface="Helvetica" pitchFamily="2" charset="0"/>
              </a:rPr>
              <a:t> </a:t>
            </a:r>
            <a:r>
              <a:rPr lang="en-US" dirty="0" err="1">
                <a:effectLst/>
                <a:latin typeface="Helvetica" pitchFamily="2" charset="0"/>
              </a:rPr>
              <a:t>denimaximus</a:t>
            </a:r>
            <a:r>
              <a:rPr lang="en-US" dirty="0">
                <a:effectLst/>
                <a:latin typeface="Helvetica" pitchFamily="2" charset="0"/>
              </a:rPr>
              <a:t>. Tia </a:t>
            </a:r>
            <a:r>
              <a:rPr lang="en-US" dirty="0" err="1">
                <a:effectLst/>
                <a:latin typeface="Helvetica" pitchFamily="2" charset="0"/>
              </a:rPr>
              <a:t>cuptia</a:t>
            </a:r>
            <a:r>
              <a:rPr lang="en-US" dirty="0">
                <a:effectLst/>
                <a:latin typeface="Helvetica" pitchFamily="2" charset="0"/>
              </a:rPr>
              <a:t> qui </a:t>
            </a:r>
            <a:r>
              <a:rPr lang="en-US" dirty="0" err="1">
                <a:effectLst/>
                <a:latin typeface="Helvetica" pitchFamily="2" charset="0"/>
              </a:rPr>
              <a:t>corporporem</a:t>
            </a:r>
            <a:r>
              <a:rPr lang="en-US" dirty="0">
                <a:effectLst/>
                <a:latin typeface="Helvetica" pitchFamily="2" charset="0"/>
              </a:rPr>
              <a:t> </a:t>
            </a:r>
            <a:r>
              <a:rPr lang="en-US" dirty="0" err="1">
                <a:effectLst/>
                <a:latin typeface="Helvetica" pitchFamily="2" charset="0"/>
              </a:rPr>
              <a:t>comnihilis</a:t>
            </a:r>
            <a:r>
              <a:rPr lang="en-US" dirty="0">
                <a:effectLst/>
                <a:latin typeface="Helvetica" pitchFamily="2" charset="0"/>
              </a:rPr>
              <a:t> </a:t>
            </a:r>
            <a:r>
              <a:rPr lang="en-US" dirty="0" err="1">
                <a:effectLst/>
                <a:latin typeface="Helvetica" pitchFamily="2" charset="0"/>
              </a:rPr>
              <a:t>mos</a:t>
            </a:r>
            <a:r>
              <a:rPr lang="en-US" dirty="0">
                <a:effectLst/>
                <a:latin typeface="Helvetica" pitchFamily="2" charset="0"/>
              </a:rPr>
              <a:t> </a:t>
            </a:r>
            <a:r>
              <a:rPr lang="en-US" dirty="0" err="1">
                <a:effectLst/>
                <a:latin typeface="Helvetica" pitchFamily="2" charset="0"/>
              </a:rPr>
              <a:t>atenis</a:t>
            </a:r>
            <a:r>
              <a:rPr lang="en-US" dirty="0">
                <a:effectLst/>
                <a:latin typeface="Helvetica" pitchFamily="2" charset="0"/>
              </a:rPr>
              <a:t> </a:t>
            </a:r>
            <a:r>
              <a:rPr lang="en-US" dirty="0" err="1">
                <a:effectLst/>
                <a:latin typeface="Helvetica" pitchFamily="2" charset="0"/>
              </a:rPr>
              <a:t>sam</a:t>
            </a:r>
            <a:r>
              <a:rPr lang="en-US" dirty="0">
                <a:effectLst/>
                <a:latin typeface="Helvetica" pitchFamily="2" charset="0"/>
              </a:rPr>
              <a:t> </a:t>
            </a:r>
            <a:r>
              <a:rPr lang="en-US" dirty="0" err="1">
                <a:effectLst/>
                <a:latin typeface="Helvetica" pitchFamily="2" charset="0"/>
              </a:rPr>
              <a:t>quam</a:t>
            </a:r>
            <a:r>
              <a:rPr lang="en-US" dirty="0">
                <a:effectLst/>
                <a:latin typeface="Helvetica" pitchFamily="2" charset="0"/>
              </a:rPr>
              <a:t>, </a:t>
            </a:r>
            <a:r>
              <a:rPr lang="en-US" dirty="0" err="1">
                <a:effectLst/>
                <a:latin typeface="Helvetica" pitchFamily="2" charset="0"/>
              </a:rPr>
              <a:t>conectatis</a:t>
            </a:r>
            <a:r>
              <a:rPr lang="en-US" dirty="0">
                <a:effectLst/>
                <a:latin typeface="Helvetica" pitchFamily="2" charset="0"/>
              </a:rPr>
              <a:t> </a:t>
            </a:r>
            <a:r>
              <a:rPr lang="en-US" dirty="0" err="1">
                <a:effectLst/>
                <a:latin typeface="Helvetica" pitchFamily="2" charset="0"/>
              </a:rPr>
              <a:t>essequi</a:t>
            </a:r>
            <a:r>
              <a:rPr lang="en-US" dirty="0">
                <a:effectLst/>
                <a:latin typeface="Helvetica" pitchFamily="2" charset="0"/>
              </a:rPr>
              <a:t> </a:t>
            </a:r>
            <a:r>
              <a:rPr lang="en-US" dirty="0" err="1">
                <a:effectLst/>
                <a:latin typeface="Helvetica" pitchFamily="2" charset="0"/>
              </a:rPr>
              <a:t>busant</a:t>
            </a:r>
            <a:r>
              <a:rPr lang="en-US" dirty="0">
                <a:effectLst/>
                <a:latin typeface="Helvetica" pitchFamily="2" charset="0"/>
              </a:rPr>
              <a:t> </a:t>
            </a:r>
            <a:r>
              <a:rPr lang="en-US" dirty="0" err="1">
                <a:effectLst/>
                <a:latin typeface="Helvetica" pitchFamily="2" charset="0"/>
              </a:rPr>
              <a:t>oditam</a:t>
            </a:r>
            <a:r>
              <a:rPr lang="en-US" dirty="0">
                <a:effectLst/>
                <a:latin typeface="Helvetica" pitchFamily="2" charset="0"/>
              </a:rPr>
              <a:t> </a:t>
            </a:r>
            <a:r>
              <a:rPr lang="en-US" dirty="0" err="1">
                <a:effectLst/>
                <a:latin typeface="Helvetica" pitchFamily="2" charset="0"/>
              </a:rPr>
              <a:t>aspit</a:t>
            </a:r>
            <a:r>
              <a:rPr lang="en-US" dirty="0">
                <a:effectLst/>
                <a:latin typeface="Helvetica" pitchFamily="2" charset="0"/>
              </a:rPr>
              <a:t> </a:t>
            </a:r>
            <a:r>
              <a:rPr lang="en-US" dirty="0" err="1">
                <a:effectLst/>
                <a:latin typeface="Helvetica" pitchFamily="2" charset="0"/>
              </a:rPr>
              <a:t>hariberion</a:t>
            </a:r>
            <a:r>
              <a:rPr lang="en-US" dirty="0">
                <a:effectLst/>
                <a:latin typeface="Helvetica" pitchFamily="2" charset="0"/>
              </a:rPr>
              <a:t> re </a:t>
            </a:r>
            <a:r>
              <a:rPr lang="en-US" dirty="0" err="1">
                <a:effectLst/>
                <a:latin typeface="Helvetica" pitchFamily="2" charset="0"/>
              </a:rPr>
              <a:t>nonsequ</a:t>
            </a:r>
            <a:r>
              <a:rPr lang="en-US" dirty="0">
                <a:effectLst/>
                <a:latin typeface="Helvetica" pitchFamily="2" charset="0"/>
              </a:rPr>
              <a:t> </a:t>
            </a:r>
            <a:r>
              <a:rPr lang="en-US" dirty="0" err="1">
                <a:effectLst/>
                <a:latin typeface="Helvetica" pitchFamily="2" charset="0"/>
              </a:rPr>
              <a:t>atecae</a:t>
            </a:r>
            <a:r>
              <a:rPr lang="en-US" dirty="0">
                <a:effectLst/>
                <a:latin typeface="Helvetica" pitchFamily="2" charset="0"/>
              </a:rPr>
              <a:t> re nonet </a:t>
            </a:r>
            <a:r>
              <a:rPr lang="en-US" dirty="0" err="1">
                <a:effectLst/>
                <a:latin typeface="Helvetica" pitchFamily="2" charset="0"/>
              </a:rPr>
              <a:t>odi</a:t>
            </a:r>
            <a:r>
              <a:rPr lang="en-US" dirty="0">
                <a:effectLst/>
                <a:latin typeface="Helvetica" pitchFamily="2" charset="0"/>
              </a:rPr>
              <a:t> </a:t>
            </a:r>
            <a:r>
              <a:rPr lang="en-US" dirty="0" err="1">
                <a:effectLst/>
                <a:latin typeface="Helvetica" pitchFamily="2" charset="0"/>
              </a:rPr>
              <a:t>volesto</a:t>
            </a:r>
            <a:r>
              <a:rPr lang="en-US" dirty="0">
                <a:effectLst/>
                <a:latin typeface="Helvetica" pitchFamily="2" charset="0"/>
              </a:rPr>
              <a:t> </a:t>
            </a:r>
            <a:r>
              <a:rPr lang="en-US" dirty="0" err="1">
                <a:effectLst/>
                <a:latin typeface="Helvetica" pitchFamily="2" charset="0"/>
              </a:rPr>
              <a:t>blaborende</a:t>
            </a:r>
            <a:r>
              <a:rPr lang="en-US" dirty="0">
                <a:effectLst/>
                <a:latin typeface="Helvetica" pitchFamily="2" charset="0"/>
              </a:rPr>
              <a:t> </a:t>
            </a:r>
            <a:r>
              <a:rPr lang="en-US" dirty="0" err="1">
                <a:effectLst/>
                <a:latin typeface="Helvetica" pitchFamily="2" charset="0"/>
              </a:rPr>
              <a:t>experferum</a:t>
            </a:r>
            <a:r>
              <a:rPr lang="en-US" dirty="0">
                <a:effectLst/>
                <a:latin typeface="Helvetica" pitchFamily="2" charset="0"/>
              </a:rPr>
              <a:t> abo</a:t>
            </a:r>
          </a:p>
        </p:txBody>
      </p:sp>
      <p:sp>
        <p:nvSpPr>
          <p:cNvPr id="15" name="Picture Placeholder 24">
            <a:extLst>
              <a:ext uri="{FF2B5EF4-FFF2-40B4-BE49-F238E27FC236}">
                <a16:creationId xmlns:a16="http://schemas.microsoft.com/office/drawing/2014/main" id="{E6F52F6E-0EA8-ABEA-D3AF-D780C8644DAD}"/>
              </a:ext>
            </a:extLst>
          </p:cNvPr>
          <p:cNvSpPr>
            <a:spLocks noGrp="1"/>
          </p:cNvSpPr>
          <p:nvPr>
            <p:ph type="pic" sz="quarter" idx="23" hasCustomPrompt="1"/>
          </p:nvPr>
        </p:nvSpPr>
        <p:spPr>
          <a:xfrm>
            <a:off x="465512" y="2014604"/>
            <a:ext cx="2505456" cy="1417320"/>
          </a:xfrm>
          <a:prstGeom prst="rect">
            <a:avLst/>
          </a:prstGeom>
        </p:spPr>
        <p:txBody>
          <a:bodyPr/>
          <a:lstStyle>
            <a:lvl1pPr>
              <a:defRPr>
                <a:solidFill>
                  <a:schemeClr val="bg1">
                    <a:lumMod val="75000"/>
                  </a:schemeClr>
                </a:solidFill>
              </a:defRPr>
            </a:lvl1pPr>
          </a:lstStyle>
          <a:p>
            <a:r>
              <a:rPr lang="en-US"/>
              <a:t>Image</a:t>
            </a:r>
          </a:p>
        </p:txBody>
      </p:sp>
      <p:sp>
        <p:nvSpPr>
          <p:cNvPr id="16" name="Picture Placeholder 24">
            <a:extLst>
              <a:ext uri="{FF2B5EF4-FFF2-40B4-BE49-F238E27FC236}">
                <a16:creationId xmlns:a16="http://schemas.microsoft.com/office/drawing/2014/main" id="{BB1B69A7-BB70-BB19-FC45-2EF629154955}"/>
              </a:ext>
            </a:extLst>
          </p:cNvPr>
          <p:cNvSpPr>
            <a:spLocks noGrp="1"/>
          </p:cNvSpPr>
          <p:nvPr>
            <p:ph type="pic" sz="quarter" idx="24" hasCustomPrompt="1"/>
          </p:nvPr>
        </p:nvSpPr>
        <p:spPr>
          <a:xfrm>
            <a:off x="3370478" y="2014604"/>
            <a:ext cx="2505456" cy="141732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24" name="Picture Placeholder 24">
            <a:extLst>
              <a:ext uri="{FF2B5EF4-FFF2-40B4-BE49-F238E27FC236}">
                <a16:creationId xmlns:a16="http://schemas.microsoft.com/office/drawing/2014/main" id="{F7A52812-4F8C-2D56-1028-73A379A1B7FD}"/>
              </a:ext>
            </a:extLst>
          </p:cNvPr>
          <p:cNvSpPr>
            <a:spLocks noGrp="1"/>
          </p:cNvSpPr>
          <p:nvPr>
            <p:ph type="pic" sz="quarter" idx="25" hasCustomPrompt="1"/>
          </p:nvPr>
        </p:nvSpPr>
        <p:spPr>
          <a:xfrm>
            <a:off x="6332251" y="2014604"/>
            <a:ext cx="2505456" cy="1417320"/>
          </a:xfrm>
          <a:prstGeom prst="rect">
            <a:avLst/>
          </a:prstGeom>
        </p:spPr>
        <p:txBody>
          <a:bodyPr/>
          <a:lstStyle>
            <a:lvl1pPr>
              <a:defRPr>
                <a:solidFill>
                  <a:schemeClr val="bg1">
                    <a:lumMod val="75000"/>
                  </a:schemeClr>
                </a:solidFill>
              </a:defRPr>
            </a:lvl1pPr>
          </a:lstStyle>
          <a:p>
            <a:r>
              <a:rPr lang="en-US"/>
              <a:t>Image</a:t>
            </a:r>
          </a:p>
        </p:txBody>
      </p:sp>
      <p:sp>
        <p:nvSpPr>
          <p:cNvPr id="25" name="Picture Placeholder 24">
            <a:extLst>
              <a:ext uri="{FF2B5EF4-FFF2-40B4-BE49-F238E27FC236}">
                <a16:creationId xmlns:a16="http://schemas.microsoft.com/office/drawing/2014/main" id="{A42D46DD-A3E6-4B79-BCE2-15BB6DDBFE98}"/>
              </a:ext>
            </a:extLst>
          </p:cNvPr>
          <p:cNvSpPr>
            <a:spLocks noGrp="1"/>
          </p:cNvSpPr>
          <p:nvPr>
            <p:ph type="pic" sz="quarter" idx="26" hasCustomPrompt="1"/>
          </p:nvPr>
        </p:nvSpPr>
        <p:spPr>
          <a:xfrm>
            <a:off x="9267444" y="2014604"/>
            <a:ext cx="2505456" cy="1417320"/>
          </a:xfrm>
          <a:prstGeom prst="rect">
            <a:avLst/>
          </a:prstGeom>
        </p:spPr>
        <p:txBody>
          <a:bodyPr/>
          <a:lstStyle>
            <a:lvl1pPr>
              <a:defRPr>
                <a:solidFill>
                  <a:schemeClr val="bg1">
                    <a:lumMod val="75000"/>
                  </a:schemeClr>
                </a:solidFill>
              </a:defRPr>
            </a:lvl1pPr>
          </a:lstStyle>
          <a:p>
            <a:r>
              <a:rPr lang="en-US"/>
              <a:t>Image</a:t>
            </a:r>
          </a:p>
        </p:txBody>
      </p:sp>
      <p:sp>
        <p:nvSpPr>
          <p:cNvPr id="5" name="Footer Placeholder 4">
            <a:extLst>
              <a:ext uri="{FF2B5EF4-FFF2-40B4-BE49-F238E27FC236}">
                <a16:creationId xmlns:a16="http://schemas.microsoft.com/office/drawing/2014/main" id="{B33B6FB7-E269-1435-47E6-0830FF118A9F}"/>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2327048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 bullet poi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FA7F34-D0A0-C4DC-58F4-A5649456B291}"/>
              </a:ext>
            </a:extLst>
          </p:cNvPr>
          <p:cNvSpPr>
            <a:spLocks noGrp="1"/>
          </p:cNvSpPr>
          <p:nvPr>
            <p:ph type="ftr" sz="quarter" idx="10"/>
          </p:nvPr>
        </p:nvSpPr>
        <p:spPr/>
        <p:txBody>
          <a:bodyPr/>
          <a:lstStyle/>
          <a:p>
            <a:endParaRPr lang="en-US" dirty="0"/>
          </a:p>
        </p:txBody>
      </p:sp>
      <p:sp>
        <p:nvSpPr>
          <p:cNvPr id="4" name="Title 1">
            <a:extLst>
              <a:ext uri="{FF2B5EF4-FFF2-40B4-BE49-F238E27FC236}">
                <a16:creationId xmlns:a16="http://schemas.microsoft.com/office/drawing/2014/main" id="{8F73F7AB-EE63-2CC3-ABB1-8FB685FB7764}"/>
              </a:ext>
            </a:extLst>
          </p:cNvPr>
          <p:cNvSpPr>
            <a:spLocks noGrp="1"/>
          </p:cNvSpPr>
          <p:nvPr>
            <p:ph type="ctrTitle" hasCustomPrompt="1"/>
          </p:nvPr>
        </p:nvSpPr>
        <p:spPr>
          <a:xfrm>
            <a:off x="465513" y="457200"/>
            <a:ext cx="9854144"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slide style using </a:t>
            </a:r>
            <a:br>
              <a:rPr lang="en-US" dirty="0">
                <a:effectLst/>
              </a:rPr>
            </a:br>
            <a:r>
              <a:rPr lang="en-US" dirty="0">
                <a:effectLst/>
              </a:rPr>
              <a:t>sub-headlines and bullet points</a:t>
            </a:r>
            <a:endParaRPr lang="en-US" dirty="0"/>
          </a:p>
        </p:txBody>
      </p:sp>
      <p:sp>
        <p:nvSpPr>
          <p:cNvPr id="5" name="Subtitle 2">
            <a:extLst>
              <a:ext uri="{FF2B5EF4-FFF2-40B4-BE49-F238E27FC236}">
                <a16:creationId xmlns:a16="http://schemas.microsoft.com/office/drawing/2014/main" id="{01C669A5-4F94-C012-3A3B-E7AA6B48B997}"/>
              </a:ext>
            </a:extLst>
          </p:cNvPr>
          <p:cNvSpPr>
            <a:spLocks noGrp="1"/>
          </p:cNvSpPr>
          <p:nvPr>
            <p:ph type="subTitle" idx="11" hasCustomPrompt="1"/>
          </p:nvPr>
        </p:nvSpPr>
        <p:spPr>
          <a:xfrm>
            <a:off x="465512" y="1726283"/>
            <a:ext cx="10515599" cy="529760"/>
          </a:xfrm>
          <a:prstGeom prst="rect">
            <a:avLst/>
          </a:prstGeom>
        </p:spPr>
        <p:txBody>
          <a:bodyPr wrap="square" lIns="0" tIns="0" rIns="0">
            <a:spAutoFit/>
          </a:bodyPr>
          <a:lstStyle>
            <a:lvl1pPr marL="0" indent="0" algn="l">
              <a:lnSpc>
                <a:spcPct val="125000"/>
              </a:lnSpc>
              <a:buNone/>
              <a:defRPr lang="en-US" sz="1300" b="0" i="0" smtClean="0">
                <a:solidFill>
                  <a:srgbClr val="191919"/>
                </a:solidFill>
                <a:effectLst/>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Helvetica" pitchFamily="2" charset="0"/>
              </a:rPr>
              <a:t>No </a:t>
            </a:r>
            <a:r>
              <a:rPr lang="en-US" dirty="0" err="1">
                <a:effectLst/>
                <a:latin typeface="Helvetica" pitchFamily="2" charset="0"/>
              </a:rPr>
              <a:t>mazim</a:t>
            </a:r>
            <a:r>
              <a:rPr lang="en-US" dirty="0">
                <a:effectLst/>
                <a:latin typeface="Helvetica" pitchFamily="2" charset="0"/>
              </a:rPr>
              <a:t> oblique per, </a:t>
            </a:r>
            <a:r>
              <a:rPr lang="en-US" dirty="0" err="1">
                <a:effectLst/>
                <a:latin typeface="Helvetica" pitchFamily="2" charset="0"/>
              </a:rPr>
              <a:t>est</a:t>
            </a:r>
            <a:r>
              <a:rPr lang="en-US" dirty="0">
                <a:effectLst/>
                <a:latin typeface="Helvetica" pitchFamily="2" charset="0"/>
              </a:rPr>
              <a:t> impetus </a:t>
            </a:r>
            <a:r>
              <a:rPr lang="en-US" dirty="0" err="1">
                <a:effectLst/>
                <a:latin typeface="Helvetica" pitchFamily="2" charset="0"/>
              </a:rPr>
              <a:t>regione</a:t>
            </a:r>
            <a:r>
              <a:rPr lang="en-US" dirty="0">
                <a:effectLst/>
                <a:latin typeface="Helvetica" pitchFamily="2" charset="0"/>
              </a:rPr>
              <a:t> ad. </a:t>
            </a:r>
            <a:r>
              <a:rPr lang="en-US" dirty="0" err="1">
                <a:effectLst/>
                <a:latin typeface="Helvetica" pitchFamily="2" charset="0"/>
              </a:rPr>
              <a:t>Graeco</a:t>
            </a:r>
            <a:r>
              <a:rPr lang="en-US" dirty="0">
                <a:effectLst/>
                <a:latin typeface="Helvetica" pitchFamily="2" charset="0"/>
              </a:rPr>
              <a:t> </a:t>
            </a:r>
            <a:r>
              <a:rPr lang="en-US" dirty="0" err="1">
                <a:effectLst/>
                <a:latin typeface="Helvetica" pitchFamily="2" charset="0"/>
              </a:rPr>
              <a:t>iuvaret</a:t>
            </a:r>
            <a:r>
              <a:rPr lang="en-US" dirty="0">
                <a:effectLst/>
                <a:latin typeface="Helvetica" pitchFamily="2" charset="0"/>
              </a:rPr>
              <a:t> </a:t>
            </a:r>
            <a:r>
              <a:rPr lang="en-US" dirty="0" err="1">
                <a:effectLst/>
                <a:latin typeface="Helvetica" pitchFamily="2" charset="0"/>
              </a:rPr>
              <a:t>ut</a:t>
            </a:r>
            <a:r>
              <a:rPr lang="en-US" dirty="0">
                <a:effectLst/>
                <a:latin typeface="Helvetica" pitchFamily="2" charset="0"/>
              </a:rPr>
              <a:t> qui, </a:t>
            </a:r>
            <a:r>
              <a:rPr lang="en-US" dirty="0" err="1">
                <a:effectLst/>
                <a:latin typeface="Helvetica" pitchFamily="2" charset="0"/>
              </a:rPr>
              <a:t>vidit</a:t>
            </a:r>
            <a:r>
              <a:rPr lang="en-US" dirty="0">
                <a:effectLst/>
                <a:latin typeface="Helvetica" pitchFamily="2" charset="0"/>
              </a:rPr>
              <a:t> lorem delectus </a:t>
            </a:r>
            <a:r>
              <a:rPr lang="en-US" dirty="0" err="1">
                <a:effectLst/>
                <a:latin typeface="Helvetica" pitchFamily="2" charset="0"/>
              </a:rPr>
              <a:t>ut</a:t>
            </a:r>
            <a:r>
              <a:rPr lang="en-US" dirty="0">
                <a:effectLst/>
                <a:latin typeface="Helvetica" pitchFamily="2" charset="0"/>
              </a:rPr>
              <a:t> vim, duo </a:t>
            </a:r>
            <a:r>
              <a:rPr lang="en-US" dirty="0" err="1">
                <a:effectLst/>
                <a:latin typeface="Helvetica" pitchFamily="2" charset="0"/>
              </a:rPr>
              <a:t>saperet</a:t>
            </a:r>
            <a:r>
              <a:rPr lang="en-US" dirty="0">
                <a:effectLst/>
                <a:latin typeface="Helvetica" pitchFamily="2" charset="0"/>
              </a:rPr>
              <a:t> </a:t>
            </a:r>
            <a:r>
              <a:rPr lang="en-US" dirty="0" err="1">
                <a:effectLst/>
                <a:latin typeface="Helvetica" pitchFamily="2" charset="0"/>
              </a:rPr>
              <a:t>consetetur</a:t>
            </a:r>
            <a:r>
              <a:rPr lang="en-US" dirty="0">
                <a:effectLst/>
                <a:latin typeface="Helvetica" pitchFamily="2" charset="0"/>
              </a:rPr>
              <a:t> </a:t>
            </a:r>
            <a:r>
              <a:rPr lang="en-US" dirty="0" err="1">
                <a:effectLst/>
                <a:latin typeface="Helvetica" pitchFamily="2" charset="0"/>
              </a:rPr>
              <a:t>interesset</a:t>
            </a:r>
            <a:r>
              <a:rPr lang="en-US" dirty="0">
                <a:effectLst/>
                <a:latin typeface="Helvetica" pitchFamily="2" charset="0"/>
              </a:rPr>
              <a:t> ex. No ius </a:t>
            </a:r>
            <a:r>
              <a:rPr lang="en-US" dirty="0" err="1">
                <a:effectLst/>
                <a:latin typeface="Helvetica" pitchFamily="2" charset="0"/>
              </a:rPr>
              <a:t>regione</a:t>
            </a:r>
            <a:r>
              <a:rPr lang="en-US" dirty="0">
                <a:effectLst/>
                <a:latin typeface="Helvetica" pitchFamily="2" charset="0"/>
              </a:rPr>
              <a:t> </a:t>
            </a:r>
            <a:r>
              <a:rPr lang="en-US" dirty="0" err="1">
                <a:effectLst/>
                <a:latin typeface="Helvetica" pitchFamily="2" charset="0"/>
              </a:rPr>
              <a:t>eripuit</a:t>
            </a:r>
            <a:r>
              <a:rPr lang="en-US" dirty="0">
                <a:effectLst/>
                <a:latin typeface="Helvetica" pitchFamily="2" charset="0"/>
              </a:rPr>
              <a:t> </a:t>
            </a:r>
            <a:r>
              <a:rPr lang="en-US" dirty="0" err="1">
                <a:effectLst/>
                <a:latin typeface="Helvetica" pitchFamily="2" charset="0"/>
              </a:rPr>
              <a:t>noluisse</a:t>
            </a:r>
            <a:r>
              <a:rPr lang="en-US" dirty="0">
                <a:effectLst/>
                <a:latin typeface="Helvetica" pitchFamily="2" charset="0"/>
              </a:rPr>
              <a:t>. No </a:t>
            </a:r>
            <a:r>
              <a:rPr lang="en-US" dirty="0" err="1">
                <a:effectLst/>
                <a:latin typeface="Helvetica" pitchFamily="2" charset="0"/>
              </a:rPr>
              <a:t>viris</a:t>
            </a:r>
            <a:r>
              <a:rPr lang="en-US" dirty="0">
                <a:effectLst/>
                <a:latin typeface="Helvetica" pitchFamily="2" charset="0"/>
              </a:rPr>
              <a:t> </a:t>
            </a:r>
            <a:r>
              <a:rPr lang="en-US" dirty="0" err="1">
                <a:effectLst/>
                <a:latin typeface="Helvetica" pitchFamily="2" charset="0"/>
              </a:rPr>
              <a:t>iudico</a:t>
            </a:r>
            <a:r>
              <a:rPr lang="en-US" dirty="0">
                <a:effectLst/>
                <a:latin typeface="Helvetica" pitchFamily="2" charset="0"/>
              </a:rPr>
              <a:t> </a:t>
            </a:r>
            <a:r>
              <a:rPr lang="en-US" dirty="0" err="1">
                <a:effectLst/>
                <a:latin typeface="Helvetica" pitchFamily="2" charset="0"/>
              </a:rPr>
              <a:t>delicatissimi</a:t>
            </a:r>
            <a:r>
              <a:rPr lang="en-US" dirty="0">
                <a:effectLst/>
                <a:latin typeface="Helvetica" pitchFamily="2" charset="0"/>
              </a:rPr>
              <a:t> ius.</a:t>
            </a:r>
          </a:p>
        </p:txBody>
      </p:sp>
      <p:sp>
        <p:nvSpPr>
          <p:cNvPr id="6" name="Text Placeholder 22">
            <a:extLst>
              <a:ext uri="{FF2B5EF4-FFF2-40B4-BE49-F238E27FC236}">
                <a16:creationId xmlns:a16="http://schemas.microsoft.com/office/drawing/2014/main" id="{E5DB74AF-566C-D9CF-C208-5A3432F1B11F}"/>
              </a:ext>
            </a:extLst>
          </p:cNvPr>
          <p:cNvSpPr>
            <a:spLocks noGrp="1"/>
          </p:cNvSpPr>
          <p:nvPr>
            <p:ph type="body" sz="quarter" idx="13" hasCustomPrompt="1"/>
          </p:nvPr>
        </p:nvSpPr>
        <p:spPr>
          <a:xfrm>
            <a:off x="457198" y="2854540"/>
            <a:ext cx="3191961" cy="278474"/>
          </a:xfrm>
          <a:prstGeom prst="rect">
            <a:avLst/>
          </a:prstGeom>
        </p:spPr>
        <p:txBody>
          <a:bodyPr lIns="0" tIns="0" rIns="0" bIns="0">
            <a:spAutoFit/>
          </a:bodyPr>
          <a:lstStyle>
            <a:lvl1pPr marL="0" indent="0">
              <a:buNone/>
              <a:defRPr sz="2000"/>
            </a:lvl1pPr>
          </a:lstStyle>
          <a:p>
            <a:pPr lvl="0"/>
            <a:r>
              <a:rPr lang="en-US"/>
              <a:t>Sub-headline</a:t>
            </a:r>
          </a:p>
        </p:txBody>
      </p:sp>
      <p:sp>
        <p:nvSpPr>
          <p:cNvPr id="7" name="Text Placeholder 2">
            <a:extLst>
              <a:ext uri="{FF2B5EF4-FFF2-40B4-BE49-F238E27FC236}">
                <a16:creationId xmlns:a16="http://schemas.microsoft.com/office/drawing/2014/main" id="{BC376FB0-AB4A-7D26-0D0B-EE1974AFB766}"/>
              </a:ext>
            </a:extLst>
          </p:cNvPr>
          <p:cNvSpPr>
            <a:spLocks noGrp="1"/>
          </p:cNvSpPr>
          <p:nvPr>
            <p:ph type="body" sz="quarter" idx="15" hasCustomPrompt="1"/>
          </p:nvPr>
        </p:nvSpPr>
        <p:spPr>
          <a:xfrm>
            <a:off x="457198" y="3214198"/>
            <a:ext cx="5038517" cy="181075"/>
          </a:xfrm>
        </p:spPr>
        <p:txBody>
          <a:bodyPr lIns="0" tIns="0" rIns="0" bIns="0">
            <a:spAutoFit/>
          </a:bodyPr>
          <a:lstStyle>
            <a:lvl1pPr>
              <a:defRPr sz="1300"/>
            </a:lvl1pPr>
          </a:lstStyle>
          <a:p>
            <a:r>
              <a:rPr lang="en-US" dirty="0"/>
              <a:t>Sea altera </a:t>
            </a:r>
            <a:r>
              <a:rPr lang="en-US" dirty="0" err="1"/>
              <a:t>facilisi</a:t>
            </a:r>
            <a:r>
              <a:rPr lang="en-US" dirty="0"/>
              <a:t> at, </a:t>
            </a:r>
            <a:r>
              <a:rPr lang="en-US" dirty="0" err="1"/>
              <a:t>usu</a:t>
            </a:r>
            <a:r>
              <a:rPr lang="en-US" dirty="0"/>
              <a:t> ex sumo </a:t>
            </a:r>
            <a:r>
              <a:rPr lang="en-US" dirty="0" err="1"/>
              <a:t>habeo</a:t>
            </a:r>
            <a:r>
              <a:rPr lang="en-US" dirty="0"/>
              <a:t> </a:t>
            </a:r>
            <a:r>
              <a:rPr lang="en-US" dirty="0" err="1"/>
              <a:t>alienum</a:t>
            </a:r>
            <a:r>
              <a:rPr lang="en-US" dirty="0"/>
              <a:t>.</a:t>
            </a:r>
          </a:p>
        </p:txBody>
      </p:sp>
      <p:sp>
        <p:nvSpPr>
          <p:cNvPr id="8" name="Text Placeholder 2">
            <a:extLst>
              <a:ext uri="{FF2B5EF4-FFF2-40B4-BE49-F238E27FC236}">
                <a16:creationId xmlns:a16="http://schemas.microsoft.com/office/drawing/2014/main" id="{0B30E6C3-134D-6CCA-4F55-7978F73DDB40}"/>
              </a:ext>
            </a:extLst>
          </p:cNvPr>
          <p:cNvSpPr>
            <a:spLocks noGrp="1"/>
          </p:cNvSpPr>
          <p:nvPr>
            <p:ph idx="1" hasCustomPrompt="1"/>
          </p:nvPr>
        </p:nvSpPr>
        <p:spPr>
          <a:xfrm>
            <a:off x="465513" y="3611853"/>
            <a:ext cx="10515600" cy="1157689"/>
          </a:xfrm>
          <a:prstGeom prst="rect">
            <a:avLst/>
          </a:prstGeom>
        </p:spPr>
        <p:txBody>
          <a:bodyPr vert="horz" lIns="0" tIns="0" rIns="0" bIns="0" rtlCol="0">
            <a:spAutoFit/>
          </a:bodyPr>
          <a:lstStyle>
            <a:lvl1pPr>
              <a:defRPr sz="1300">
                <a:latin typeface="Helvetica" pitchFamily="2" charset="0"/>
              </a:defRPr>
            </a:lvl1pPr>
            <a:lvl2pPr marL="633413" marR="0" indent="-176213" algn="l" defTabSz="914400" rtl="0" eaLnBrk="1" fontAlgn="auto" latinLnBrk="0" hangingPunct="1">
              <a:lnSpc>
                <a:spcPct val="90000"/>
              </a:lnSpc>
              <a:spcBef>
                <a:spcPts val="500"/>
              </a:spcBef>
              <a:spcAft>
                <a:spcPts val="0"/>
              </a:spcAft>
              <a:buClrTx/>
              <a:buSzPct val="120000"/>
              <a:buFont typeface="Arial" panose="020B0604020202020204" pitchFamily="34" charset="0"/>
              <a:buChar char="•"/>
              <a:tabLst/>
              <a:defRPr sz="1300">
                <a:latin typeface="Helvetica" pitchFamily="2" charset="0"/>
              </a:defRPr>
            </a:lvl2pPr>
            <a:lvl3pPr marL="974725" indent="-173038">
              <a:tabLst/>
              <a:defRPr sz="1300"/>
            </a:lvl3pPr>
            <a:lvl4pPr marL="1381125" indent="-173038">
              <a:tabLst/>
              <a:defRPr sz="1300"/>
            </a:lvl4pPr>
            <a:lvl5pPr marL="1778000" indent="-173038">
              <a:tabLst/>
              <a:defRPr sz="1300"/>
            </a:lvl5pPr>
          </a:lstStyle>
          <a:p>
            <a:pPr lvl="0"/>
            <a:r>
              <a:rPr lang="en-US" dirty="0"/>
              <a:t>Headline 1</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9" name="Text Placeholder 2">
            <a:extLst>
              <a:ext uri="{FF2B5EF4-FFF2-40B4-BE49-F238E27FC236}">
                <a16:creationId xmlns:a16="http://schemas.microsoft.com/office/drawing/2014/main" id="{6EE917E1-ACE6-B45A-F504-A37136D9577D}"/>
              </a:ext>
            </a:extLst>
          </p:cNvPr>
          <p:cNvSpPr>
            <a:spLocks noGrp="1"/>
          </p:cNvSpPr>
          <p:nvPr>
            <p:ph idx="14" hasCustomPrompt="1"/>
          </p:nvPr>
        </p:nvSpPr>
        <p:spPr>
          <a:xfrm>
            <a:off x="465513" y="4880583"/>
            <a:ext cx="10515600" cy="1157689"/>
          </a:xfrm>
          <a:prstGeom prst="rect">
            <a:avLst/>
          </a:prstGeom>
        </p:spPr>
        <p:txBody>
          <a:bodyPr vert="horz" lIns="0" tIns="0" rIns="0" bIns="0" rtlCol="0">
            <a:spAutoFit/>
          </a:bodyPr>
          <a:lstStyle>
            <a:lvl1pPr>
              <a:defRPr sz="1300">
                <a:latin typeface="Helvetica" pitchFamily="2" charset="0"/>
              </a:defRPr>
            </a:lvl1pPr>
            <a:lvl2pPr marL="633413" marR="0" indent="-176213" algn="l" defTabSz="914400" rtl="0" eaLnBrk="1" fontAlgn="auto" latinLnBrk="0" hangingPunct="1">
              <a:lnSpc>
                <a:spcPct val="90000"/>
              </a:lnSpc>
              <a:spcBef>
                <a:spcPts val="500"/>
              </a:spcBef>
              <a:spcAft>
                <a:spcPts val="0"/>
              </a:spcAft>
              <a:buClrTx/>
              <a:buSzPct val="120000"/>
              <a:buFont typeface="Arial" panose="020B0604020202020204" pitchFamily="34" charset="0"/>
              <a:buChar char="•"/>
              <a:tabLst/>
              <a:defRPr sz="1300">
                <a:latin typeface="Helvetica" pitchFamily="2" charset="0"/>
              </a:defRPr>
            </a:lvl2pPr>
            <a:lvl3pPr marL="974725" indent="-173038">
              <a:tabLst/>
              <a:defRPr sz="1300"/>
            </a:lvl3pPr>
            <a:lvl4pPr marL="1381125" indent="-173038">
              <a:tabLst/>
              <a:defRPr sz="1300"/>
            </a:lvl4pPr>
            <a:lvl5pPr marL="1778000" indent="-173038">
              <a:tabLst/>
              <a:defRPr sz="1300"/>
            </a:lvl5pPr>
          </a:lstStyle>
          <a:p>
            <a:pPr lvl="0"/>
            <a:r>
              <a:rPr lang="en-US" dirty="0"/>
              <a:t>Headline 2</a:t>
            </a:r>
          </a:p>
          <a:p>
            <a:pPr lvl="1"/>
            <a:r>
              <a:rPr lang="en-US" dirty="0"/>
              <a:t>First level</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526322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Tiered Bullet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52AF-0BAF-6870-83D1-E990091D88A0}"/>
              </a:ext>
            </a:extLst>
          </p:cNvPr>
          <p:cNvSpPr>
            <a:spLocks noGrp="1"/>
          </p:cNvSpPr>
          <p:nvPr>
            <p:ph type="ctrTitle" hasCustomPrompt="1"/>
          </p:nvPr>
        </p:nvSpPr>
        <p:spPr>
          <a:xfrm>
            <a:off x="465513" y="457200"/>
            <a:ext cx="9854144"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slide style using two-tiered bullet point system</a:t>
            </a:r>
            <a:endParaRPr lang="en-US" dirty="0"/>
          </a:p>
        </p:txBody>
      </p:sp>
      <p:sp>
        <p:nvSpPr>
          <p:cNvPr id="3" name="Text Placeholder 2">
            <a:extLst>
              <a:ext uri="{FF2B5EF4-FFF2-40B4-BE49-F238E27FC236}">
                <a16:creationId xmlns:a16="http://schemas.microsoft.com/office/drawing/2014/main" id="{A3481E9A-E115-AA07-4CA3-8AA5159A2EE0}"/>
              </a:ext>
            </a:extLst>
          </p:cNvPr>
          <p:cNvSpPr>
            <a:spLocks noGrp="1"/>
          </p:cNvSpPr>
          <p:nvPr>
            <p:ph idx="14" hasCustomPrompt="1"/>
          </p:nvPr>
        </p:nvSpPr>
        <p:spPr>
          <a:xfrm>
            <a:off x="465513" y="2020734"/>
            <a:ext cx="6346767" cy="1254639"/>
          </a:xfrm>
          <a:prstGeom prst="rect">
            <a:avLst/>
          </a:prstGeom>
        </p:spPr>
        <p:txBody>
          <a:bodyPr vert="horz" wrap="square" lIns="0" tIns="0" rIns="0" bIns="0" rtlCol="0">
            <a:spAutoFit/>
          </a:bodyPr>
          <a:lstStyle>
            <a:lvl1pPr>
              <a:defRPr sz="2000">
                <a:latin typeface="Helvetica" pitchFamily="2" charset="0"/>
              </a:defRPr>
            </a:lvl1pPr>
            <a:lvl2pPr marL="633413" marR="0" indent="-176213" algn="l" defTabSz="914400" rtl="0" eaLnBrk="1" fontAlgn="auto" latinLnBrk="0" hangingPunct="1">
              <a:lnSpc>
                <a:spcPct val="90000"/>
              </a:lnSpc>
              <a:spcBef>
                <a:spcPts val="500"/>
              </a:spcBef>
              <a:spcAft>
                <a:spcPts val="0"/>
              </a:spcAft>
              <a:buClrTx/>
              <a:buSzPct val="120000"/>
              <a:buFont typeface="Arial" panose="020B0604020202020204" pitchFamily="34" charset="0"/>
              <a:buChar char="•"/>
              <a:tabLst/>
              <a:defRPr sz="1300">
                <a:latin typeface="Helvetica" pitchFamily="2" charset="0"/>
              </a:defRPr>
            </a:lvl2pPr>
            <a:lvl3pPr marL="974725" marR="0" indent="-173038" algn="l" defTabSz="914400" rtl="0" eaLnBrk="1" fontAlgn="auto" latinLnBrk="0" hangingPunct="1">
              <a:lnSpc>
                <a:spcPct val="90000"/>
              </a:lnSpc>
              <a:spcBef>
                <a:spcPts val="500"/>
              </a:spcBef>
              <a:spcAft>
                <a:spcPts val="0"/>
              </a:spcAft>
              <a:buClrTx/>
              <a:buSzPct val="120000"/>
              <a:buFont typeface="Arial" panose="020B0604020202020204" pitchFamily="34" charset="0"/>
              <a:buChar char="•"/>
              <a:tabLst/>
              <a:defRPr sz="1300">
                <a:latin typeface="Helvetica" pitchFamily="2" charset="0"/>
              </a:defRPr>
            </a:lvl3pPr>
            <a:lvl4pPr marL="1431925" indent="-223838">
              <a:tabLst/>
              <a:defRPr sz="1300"/>
            </a:lvl4pPr>
            <a:lvl5pPr marL="1889125" indent="-223838">
              <a:tabLst/>
              <a:defRPr sz="1300"/>
            </a:lvl5pPr>
          </a:lstStyle>
          <a:p>
            <a:pPr lvl="0"/>
            <a:r>
              <a:rPr lang="en-US" dirty="0"/>
              <a:t>Sub-Headline </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Text Placeholder 2">
            <a:extLst>
              <a:ext uri="{FF2B5EF4-FFF2-40B4-BE49-F238E27FC236}">
                <a16:creationId xmlns:a16="http://schemas.microsoft.com/office/drawing/2014/main" id="{CC25D9CE-5829-DE83-B80C-00E5D8FC1A94}"/>
              </a:ext>
            </a:extLst>
          </p:cNvPr>
          <p:cNvSpPr>
            <a:spLocks noGrp="1"/>
          </p:cNvSpPr>
          <p:nvPr>
            <p:ph idx="15" hasCustomPrompt="1"/>
          </p:nvPr>
        </p:nvSpPr>
        <p:spPr>
          <a:xfrm>
            <a:off x="465513" y="4075600"/>
            <a:ext cx="6346767" cy="1537857"/>
          </a:xfrm>
          <a:prstGeom prst="rect">
            <a:avLst/>
          </a:prstGeom>
        </p:spPr>
        <p:txBody>
          <a:bodyPr vert="horz" wrap="square" lIns="0" tIns="0" rIns="0" bIns="0" rtlCol="0">
            <a:spAutoFit/>
          </a:bodyPr>
          <a:lstStyle>
            <a:lvl1pPr>
              <a:defRPr sz="2000">
                <a:latin typeface="Helvetica" pitchFamily="2" charset="0"/>
              </a:defRPr>
            </a:lvl1pPr>
            <a:lvl2pPr marL="633413" marR="0" indent="-176213" algn="l" defTabSz="914400" rtl="0" eaLnBrk="1" fontAlgn="auto" latinLnBrk="0" hangingPunct="1">
              <a:lnSpc>
                <a:spcPct val="90000"/>
              </a:lnSpc>
              <a:spcBef>
                <a:spcPts val="500"/>
              </a:spcBef>
              <a:spcAft>
                <a:spcPts val="0"/>
              </a:spcAft>
              <a:buClrTx/>
              <a:buSzPct val="120000"/>
              <a:buFont typeface="Arial" panose="020B0604020202020204" pitchFamily="34" charset="0"/>
              <a:buChar char="•"/>
              <a:tabLst/>
              <a:defRPr sz="1300">
                <a:latin typeface="Helvetica" pitchFamily="2" charset="0"/>
              </a:defRPr>
            </a:lvl2pPr>
            <a:lvl3pPr marL="974725" marR="0" indent="-173038" algn="l" defTabSz="914400" rtl="0" eaLnBrk="1" fontAlgn="auto" latinLnBrk="0" hangingPunct="1">
              <a:lnSpc>
                <a:spcPct val="100000"/>
              </a:lnSpc>
              <a:spcBef>
                <a:spcPts val="500"/>
              </a:spcBef>
              <a:spcAft>
                <a:spcPts val="0"/>
              </a:spcAft>
              <a:buClrTx/>
              <a:buSzPct val="120000"/>
              <a:buFont typeface="Arial" panose="020B0604020202020204" pitchFamily="34" charset="0"/>
              <a:buChar char="•"/>
              <a:tabLst/>
              <a:defRPr sz="1300">
                <a:latin typeface="Helvetica" pitchFamily="2" charset="0"/>
              </a:defRPr>
            </a:lvl3pPr>
            <a:lvl4pPr marL="1431925" indent="-223838">
              <a:tabLst/>
              <a:defRPr sz="1300"/>
            </a:lvl4pPr>
            <a:lvl5pPr marL="1889125" indent="-223838">
              <a:tabLst/>
              <a:defRPr sz="1300"/>
            </a:lvl5pPr>
          </a:lstStyle>
          <a:p>
            <a:pPr lvl="0"/>
            <a:r>
              <a:rPr lang="en-US" dirty="0"/>
              <a:t>Sub-Headline </a:t>
            </a:r>
          </a:p>
          <a:p>
            <a:pPr lvl="1"/>
            <a:r>
              <a:rPr lang="en-US" dirty="0"/>
              <a:t>First level</a:t>
            </a:r>
          </a:p>
          <a:p>
            <a:pPr lvl="2"/>
            <a:r>
              <a:rPr lang="en-US" dirty="0"/>
              <a:t>Second level</a:t>
            </a:r>
          </a:p>
          <a:p>
            <a:pPr lvl="3"/>
            <a:r>
              <a:rPr lang="en-US" dirty="0"/>
              <a:t>Third level</a:t>
            </a:r>
          </a:p>
          <a:p>
            <a:pPr lvl="4"/>
            <a:r>
              <a:rPr lang="en-US" dirty="0"/>
              <a:t>Fourth level</a:t>
            </a:r>
          </a:p>
          <a:p>
            <a:pPr lvl="2"/>
            <a:endParaRPr lang="en-US" dirty="0"/>
          </a:p>
        </p:txBody>
      </p:sp>
      <p:sp>
        <p:nvSpPr>
          <p:cNvPr id="9" name="Picture Placeholder 9">
            <a:extLst>
              <a:ext uri="{FF2B5EF4-FFF2-40B4-BE49-F238E27FC236}">
                <a16:creationId xmlns:a16="http://schemas.microsoft.com/office/drawing/2014/main" id="{8CFEFF10-813A-441D-A6E5-0EB69164B6F3}"/>
              </a:ext>
            </a:extLst>
          </p:cNvPr>
          <p:cNvSpPr>
            <a:spLocks noGrp="1"/>
          </p:cNvSpPr>
          <p:nvPr>
            <p:ph type="pic" sz="quarter" idx="16" hasCustomPrompt="1"/>
          </p:nvPr>
        </p:nvSpPr>
        <p:spPr>
          <a:xfrm>
            <a:off x="7497763" y="1979613"/>
            <a:ext cx="4237037" cy="3895725"/>
          </a:xfrm>
          <a:prstGeom prst="rect">
            <a:avLst/>
          </a:prstGeom>
          <a:noFill/>
        </p:spPr>
        <p:txBody>
          <a:bodyPr/>
          <a:lstStyle>
            <a:lvl1pPr>
              <a:defRPr>
                <a:solidFill>
                  <a:schemeClr val="bg1">
                    <a:lumMod val="75000"/>
                  </a:schemeClr>
                </a:solidFill>
              </a:defRPr>
            </a:lvl1pPr>
          </a:lstStyle>
          <a:p>
            <a:r>
              <a:rPr lang="en-US"/>
              <a:t>Image</a:t>
            </a:r>
          </a:p>
        </p:txBody>
      </p:sp>
      <p:sp>
        <p:nvSpPr>
          <p:cNvPr id="5" name="Footer Placeholder 4">
            <a:extLst>
              <a:ext uri="{FF2B5EF4-FFF2-40B4-BE49-F238E27FC236}">
                <a16:creationId xmlns:a16="http://schemas.microsoft.com/office/drawing/2014/main" id="{FC043E0E-90FB-EE3B-B473-4E17D50A1A95}"/>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74415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 Red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white text on a black background&#10;&#10;AI-generated content may be incorrect.">
            <a:extLst>
              <a:ext uri="{FF2B5EF4-FFF2-40B4-BE49-F238E27FC236}">
                <a16:creationId xmlns:a16="http://schemas.microsoft.com/office/drawing/2014/main" id="{803746D6-673D-39AA-1280-26AB7053469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751038" y="5698653"/>
            <a:ext cx="2624375" cy="407123"/>
          </a:xfrm>
          <a:prstGeom prst="rect">
            <a:avLst/>
          </a:prstGeom>
        </p:spPr>
      </p:pic>
      <p:sp>
        <p:nvSpPr>
          <p:cNvPr id="11" name="TextBox 10">
            <a:extLst>
              <a:ext uri="{FF2B5EF4-FFF2-40B4-BE49-F238E27FC236}">
                <a16:creationId xmlns:a16="http://schemas.microsoft.com/office/drawing/2014/main" id="{300F347D-6E06-C23C-F454-5DA51AA109C3}"/>
              </a:ext>
            </a:extLst>
          </p:cNvPr>
          <p:cNvSpPr txBox="1">
            <a:spLocks noGrp="1" noRot="1" noMove="1" noResize="1" noEditPoints="1" noAdjustHandles="1" noChangeArrowheads="1" noChangeShapeType="1"/>
          </p:cNvSpPr>
          <p:nvPr userDrawn="1"/>
        </p:nvSpPr>
        <p:spPr>
          <a:xfrm>
            <a:off x="10026899" y="5848797"/>
            <a:ext cx="1430200" cy="246221"/>
          </a:xfrm>
          <a:prstGeom prst="rect">
            <a:avLst/>
          </a:prstGeom>
          <a:noFill/>
        </p:spPr>
        <p:txBody>
          <a:bodyPr wrap="none" rtlCol="0">
            <a:spAutoFit/>
          </a:bodyPr>
          <a:lstStyle/>
          <a:p>
            <a:pPr algn="r"/>
            <a:r>
              <a:rPr lang="en-US" sz="1000" b="0" i="0" err="1">
                <a:solidFill>
                  <a:schemeClr val="bg1"/>
                </a:solidFill>
                <a:effectLst/>
                <a:latin typeface="Helvetica Light" panose="020B0403020202020204" pitchFamily="34" charset="0"/>
              </a:rPr>
              <a:t>www.cedars-sinai.org</a:t>
            </a:r>
            <a:endParaRPr lang="en-US" sz="1000" b="0" i="0">
              <a:solidFill>
                <a:schemeClr val="bg1"/>
              </a:solidFill>
              <a:latin typeface="Helvetica Light" panose="020B0403020202020204" pitchFamily="34" charset="0"/>
            </a:endParaRPr>
          </a:p>
        </p:txBody>
      </p:sp>
      <p:sp>
        <p:nvSpPr>
          <p:cNvPr id="4" name="Title 1">
            <a:extLst>
              <a:ext uri="{FF2B5EF4-FFF2-40B4-BE49-F238E27FC236}">
                <a16:creationId xmlns:a16="http://schemas.microsoft.com/office/drawing/2014/main" id="{7AB713A8-CF27-D216-17C2-6703BA080CF9}"/>
              </a:ext>
            </a:extLst>
          </p:cNvPr>
          <p:cNvSpPr>
            <a:spLocks noGrp="1"/>
          </p:cNvSpPr>
          <p:nvPr>
            <p:ph type="ctrTitle" hasCustomPrompt="1"/>
          </p:nvPr>
        </p:nvSpPr>
        <p:spPr>
          <a:xfrm>
            <a:off x="861127" y="1875010"/>
            <a:ext cx="9144000" cy="1840701"/>
          </a:xfrm>
        </p:spPr>
        <p:txBody>
          <a:bodyPr lIns="0" rIns="0" anchor="t">
            <a:noAutofit/>
          </a:bodyPr>
          <a:lstStyle>
            <a:lvl1pPr algn="l">
              <a:defRPr sz="6400">
                <a:solidFill>
                  <a:schemeClr val="bg1"/>
                </a:solidFill>
              </a:defRPr>
            </a:lvl1pPr>
          </a:lstStyle>
          <a:p>
            <a:r>
              <a:rPr lang="en-US"/>
              <a:t>Click to edit </a:t>
            </a:r>
            <a:br>
              <a:rPr lang="en-US"/>
            </a:br>
            <a:r>
              <a:rPr lang="en-US"/>
              <a:t>Master title style</a:t>
            </a:r>
          </a:p>
        </p:txBody>
      </p:sp>
      <p:sp>
        <p:nvSpPr>
          <p:cNvPr id="6" name="Text Placeholder 38">
            <a:extLst>
              <a:ext uri="{FF2B5EF4-FFF2-40B4-BE49-F238E27FC236}">
                <a16:creationId xmlns:a16="http://schemas.microsoft.com/office/drawing/2014/main" id="{3888F22D-F957-D742-EEC4-215B8E505AD2}"/>
              </a:ext>
            </a:extLst>
          </p:cNvPr>
          <p:cNvSpPr>
            <a:spLocks noGrp="1"/>
          </p:cNvSpPr>
          <p:nvPr>
            <p:ph type="body" sz="quarter" idx="10" hasCustomPrompt="1"/>
          </p:nvPr>
        </p:nvSpPr>
        <p:spPr>
          <a:xfrm>
            <a:off x="861127" y="1344261"/>
            <a:ext cx="1595202" cy="231602"/>
          </a:xfrm>
        </p:spPr>
        <p:txBody>
          <a:bodyPr lIns="0" r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000" b="1" i="0">
                <a:solidFill>
                  <a:schemeClr val="bg1"/>
                </a:solidFill>
                <a:latin typeface="Helvetica"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0" dirty="0">
                <a:latin typeface="Helvetica" pitchFamily="2" charset="0"/>
              </a:rPr>
              <a:t>Month XX, 2025</a:t>
            </a:r>
          </a:p>
        </p:txBody>
      </p:sp>
    </p:spTree>
    <p:extLst>
      <p:ext uri="{BB962C8B-B14F-4D97-AF65-F5344CB8AC3E}">
        <p14:creationId xmlns:p14="http://schemas.microsoft.com/office/powerpoint/2010/main" val="86966986"/>
      </p:ext>
    </p:extLst>
  </p:cSld>
  <p:clrMapOvr>
    <a:masterClrMapping/>
  </p:clrMapOvr>
  <p:extLst>
    <p:ext uri="{DCECCB84-F9BA-43D5-87BE-67443E8EF086}">
      <p15:sldGuideLst xmlns:p15="http://schemas.microsoft.com/office/powerpoint/2012/main">
        <p15:guide id="1" pos="7152">
          <p15:clr>
            <a:srgbClr val="FBAE40"/>
          </p15:clr>
        </p15:guide>
        <p15:guide id="2" pos="528">
          <p15:clr>
            <a:srgbClr val="FBAE40"/>
          </p15:clr>
        </p15:guide>
        <p15:guide id="3" orient="horz" pos="504">
          <p15:clr>
            <a:srgbClr val="FBAE40"/>
          </p15:clr>
        </p15:guide>
        <p15:guide id="4" orient="horz" pos="3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Bullet poi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E11A93-C378-9FBF-5E1C-2E721EF1E917}"/>
              </a:ext>
            </a:extLst>
          </p:cNvPr>
          <p:cNvSpPr>
            <a:spLocks noGrp="1"/>
          </p:cNvSpPr>
          <p:nvPr>
            <p:ph type="ctrTitle" hasCustomPrompt="1"/>
          </p:nvPr>
        </p:nvSpPr>
        <p:spPr>
          <a:xfrm>
            <a:off x="465513" y="457200"/>
            <a:ext cx="8383212"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slide style using large bullet points</a:t>
            </a:r>
            <a:endParaRPr lang="en-US" dirty="0"/>
          </a:p>
        </p:txBody>
      </p:sp>
      <p:sp>
        <p:nvSpPr>
          <p:cNvPr id="6" name="Text Placeholder 2">
            <a:extLst>
              <a:ext uri="{FF2B5EF4-FFF2-40B4-BE49-F238E27FC236}">
                <a16:creationId xmlns:a16="http://schemas.microsoft.com/office/drawing/2014/main" id="{ACAAC136-465B-7F5A-874F-001ABA9C644B}"/>
              </a:ext>
            </a:extLst>
          </p:cNvPr>
          <p:cNvSpPr>
            <a:spLocks noGrp="1"/>
          </p:cNvSpPr>
          <p:nvPr>
            <p:ph idx="14" hasCustomPrompt="1"/>
          </p:nvPr>
        </p:nvSpPr>
        <p:spPr>
          <a:xfrm>
            <a:off x="465513" y="2263140"/>
            <a:ext cx="10747317" cy="1658724"/>
          </a:xfrm>
          <a:prstGeom prst="rect">
            <a:avLst/>
          </a:prstGeom>
        </p:spPr>
        <p:txBody>
          <a:bodyPr vert="horz" wrap="square" lIns="0" tIns="0" rIns="0" bIns="0" rtlCol="0">
            <a:spAutoFit/>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pitchFamily="2" charset="0"/>
              </a:defRPr>
            </a:lvl1pPr>
            <a:lvl2pPr marL="517525" marR="0" indent="-223838" algn="l" defTabSz="914400" rtl="0" eaLnBrk="1" fontAlgn="auto" latinLnBrk="0" hangingPunct="1">
              <a:lnSpc>
                <a:spcPct val="114000"/>
              </a:lnSpc>
              <a:spcBef>
                <a:spcPts val="500"/>
              </a:spcBef>
              <a:spcAft>
                <a:spcPts val="0"/>
              </a:spcAft>
              <a:buClrTx/>
              <a:buSzTx/>
              <a:buFont typeface="Arial" panose="020B0604020202020204" pitchFamily="34" charset="0"/>
              <a:buChar char="•"/>
              <a:tabLst/>
              <a:defRPr sz="2000" b="0" i="0">
                <a:latin typeface="Helvetica" pitchFamily="2" charset="0"/>
              </a:defRPr>
            </a:lvl2pPr>
            <a:lvl3pPr marL="974725" marR="0" indent="-223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a:latin typeface="Helvetica" pitchFamily="2" charset="0"/>
              </a:defRPr>
            </a:lvl3pPr>
            <a:lvl4pPr marL="1492250" indent="-233363">
              <a:tabLst/>
              <a:defRPr/>
            </a:lvl4pPr>
            <a:lvl5pPr marL="2000250" indent="-222250">
              <a:tabLst/>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Sub-headline</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2" name="Footer Placeholder 1">
            <a:extLst>
              <a:ext uri="{FF2B5EF4-FFF2-40B4-BE49-F238E27FC236}">
                <a16:creationId xmlns:a16="http://schemas.microsoft.com/office/drawing/2014/main" id="{6ACD726A-62EA-C7F7-3D8E-B09A611B8CD9}"/>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48628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 1">
    <p:spTree>
      <p:nvGrpSpPr>
        <p:cNvPr id="1" name=""/>
        <p:cNvGrpSpPr/>
        <p:nvPr/>
      </p:nvGrpSpPr>
      <p:grpSpPr>
        <a:xfrm>
          <a:off x="0" y="0"/>
          <a:ext cx="0" cy="0"/>
          <a:chOff x="0" y="0"/>
          <a:chExt cx="0" cy="0"/>
        </a:xfrm>
      </p:grpSpPr>
      <p:sp>
        <p:nvSpPr>
          <p:cNvPr id="3" name="Picture Placeholder 24">
            <a:extLst>
              <a:ext uri="{FF2B5EF4-FFF2-40B4-BE49-F238E27FC236}">
                <a16:creationId xmlns:a16="http://schemas.microsoft.com/office/drawing/2014/main" id="{7C0B0140-C5AD-7FCC-5C93-F2FD84651473}"/>
              </a:ext>
            </a:extLst>
          </p:cNvPr>
          <p:cNvSpPr>
            <a:spLocks noGrp="1"/>
          </p:cNvSpPr>
          <p:nvPr>
            <p:ph type="pic" sz="quarter" idx="23" hasCustomPrompt="1"/>
          </p:nvPr>
        </p:nvSpPr>
        <p:spPr>
          <a:xfrm>
            <a:off x="5898976" y="482252"/>
            <a:ext cx="5886449" cy="5943599"/>
          </a:xfrm>
          <a:prstGeom prst="rect">
            <a:avLst/>
          </a:prstGeom>
        </p:spPr>
        <p:txBody>
          <a:bodyPr/>
          <a:lstStyle>
            <a:lvl1pPr>
              <a:defRPr>
                <a:solidFill>
                  <a:schemeClr val="bg1">
                    <a:lumMod val="75000"/>
                  </a:schemeClr>
                </a:solidFill>
              </a:defRPr>
            </a:lvl1pPr>
          </a:lstStyle>
          <a:p>
            <a:r>
              <a:rPr lang="en-US"/>
              <a:t>Image</a:t>
            </a:r>
          </a:p>
        </p:txBody>
      </p:sp>
      <p:sp>
        <p:nvSpPr>
          <p:cNvPr id="4" name="Text Placeholder 22">
            <a:extLst>
              <a:ext uri="{FF2B5EF4-FFF2-40B4-BE49-F238E27FC236}">
                <a16:creationId xmlns:a16="http://schemas.microsoft.com/office/drawing/2014/main" id="{4463D887-9E09-30BB-0AE3-86489C5605D1}"/>
              </a:ext>
            </a:extLst>
          </p:cNvPr>
          <p:cNvSpPr>
            <a:spLocks noGrp="1"/>
          </p:cNvSpPr>
          <p:nvPr>
            <p:ph type="body" sz="quarter" idx="24" hasCustomPrompt="1"/>
          </p:nvPr>
        </p:nvSpPr>
        <p:spPr>
          <a:xfrm>
            <a:off x="457198" y="3628076"/>
            <a:ext cx="2517372"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5" name="Text Placeholder 28">
            <a:extLst>
              <a:ext uri="{FF2B5EF4-FFF2-40B4-BE49-F238E27FC236}">
                <a16:creationId xmlns:a16="http://schemas.microsoft.com/office/drawing/2014/main" id="{830123EF-3948-C697-8544-36EE1BE56BBC}"/>
              </a:ext>
            </a:extLst>
          </p:cNvPr>
          <p:cNvSpPr>
            <a:spLocks noGrp="1"/>
          </p:cNvSpPr>
          <p:nvPr>
            <p:ph type="body" sz="quarter" idx="25" hasCustomPrompt="1"/>
          </p:nvPr>
        </p:nvSpPr>
        <p:spPr>
          <a:xfrm>
            <a:off x="465512" y="3966620"/>
            <a:ext cx="2514600" cy="2041649"/>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a:effectLst/>
                <a:latin typeface="Helvetica" pitchFamily="2" charset="0"/>
              </a:rPr>
              <a:t>Cedars-Sinai is a nonprofit academic healthcare organization serving the diverse Los Angeles community and beyond. With pioneering medical research achievements, education programs defining the future of healthcare and wide-ranging community benefit.</a:t>
            </a:r>
          </a:p>
        </p:txBody>
      </p:sp>
      <p:sp>
        <p:nvSpPr>
          <p:cNvPr id="6" name="Title 1">
            <a:extLst>
              <a:ext uri="{FF2B5EF4-FFF2-40B4-BE49-F238E27FC236}">
                <a16:creationId xmlns:a16="http://schemas.microsoft.com/office/drawing/2014/main" id="{68E7F7BB-D6D3-6DC6-7232-6E9D91E9576A}"/>
              </a:ext>
            </a:extLst>
          </p:cNvPr>
          <p:cNvSpPr>
            <a:spLocks noGrp="1"/>
          </p:cNvSpPr>
          <p:nvPr>
            <p:ph type="ctrTitle" hasCustomPrompt="1"/>
          </p:nvPr>
        </p:nvSpPr>
        <p:spPr>
          <a:xfrm>
            <a:off x="465513" y="457200"/>
            <a:ext cx="4756727" cy="498598"/>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Title Header</a:t>
            </a:r>
            <a:endParaRPr lang="en-US" dirty="0"/>
          </a:p>
        </p:txBody>
      </p:sp>
    </p:spTree>
    <p:extLst>
      <p:ext uri="{BB962C8B-B14F-4D97-AF65-F5344CB8AC3E}">
        <p14:creationId xmlns:p14="http://schemas.microsoft.com/office/powerpoint/2010/main" val="3736044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Study –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E0D3BB-0E5C-956A-807F-521326EF9668}"/>
              </a:ext>
            </a:extLst>
          </p:cNvPr>
          <p:cNvSpPr>
            <a:spLocks noGrp="1"/>
          </p:cNvSpPr>
          <p:nvPr>
            <p:ph type="ctrTitle" hasCustomPrompt="1"/>
          </p:nvPr>
        </p:nvSpPr>
        <p:spPr>
          <a:xfrm>
            <a:off x="465513" y="457200"/>
            <a:ext cx="3997999" cy="498598"/>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Title Header</a:t>
            </a:r>
            <a:endParaRPr lang="en-US" dirty="0"/>
          </a:p>
        </p:txBody>
      </p:sp>
      <p:sp>
        <p:nvSpPr>
          <p:cNvPr id="4" name="Text Placeholder 22">
            <a:extLst>
              <a:ext uri="{FF2B5EF4-FFF2-40B4-BE49-F238E27FC236}">
                <a16:creationId xmlns:a16="http://schemas.microsoft.com/office/drawing/2014/main" id="{9664B023-572B-9E10-0ED8-84C61FD3C82F}"/>
              </a:ext>
            </a:extLst>
          </p:cNvPr>
          <p:cNvSpPr>
            <a:spLocks noGrp="1"/>
          </p:cNvSpPr>
          <p:nvPr>
            <p:ph type="body" sz="quarter" idx="13" hasCustomPrompt="1"/>
          </p:nvPr>
        </p:nvSpPr>
        <p:spPr>
          <a:xfrm>
            <a:off x="459970" y="2554178"/>
            <a:ext cx="4258888"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5" name="Picture Placeholder 24">
            <a:extLst>
              <a:ext uri="{FF2B5EF4-FFF2-40B4-BE49-F238E27FC236}">
                <a16:creationId xmlns:a16="http://schemas.microsoft.com/office/drawing/2014/main" id="{2D1CA220-C600-DE81-C8B2-A65065464EBA}"/>
              </a:ext>
            </a:extLst>
          </p:cNvPr>
          <p:cNvSpPr>
            <a:spLocks noGrp="1"/>
          </p:cNvSpPr>
          <p:nvPr>
            <p:ph type="pic" sz="quarter" idx="23" hasCustomPrompt="1"/>
          </p:nvPr>
        </p:nvSpPr>
        <p:spPr>
          <a:xfrm>
            <a:off x="5181600" y="0"/>
            <a:ext cx="7010400" cy="6857999"/>
          </a:xfrm>
          <a:prstGeom prst="rect">
            <a:avLst/>
          </a:prstGeom>
        </p:spPr>
        <p:txBody>
          <a:bodyPr/>
          <a:lstStyle>
            <a:lvl1pPr>
              <a:defRPr>
                <a:solidFill>
                  <a:schemeClr val="bg1">
                    <a:lumMod val="75000"/>
                  </a:schemeClr>
                </a:solidFill>
              </a:defRPr>
            </a:lvl1pPr>
          </a:lstStyle>
          <a:p>
            <a:r>
              <a:rPr lang="en-US"/>
              <a:t>Image</a:t>
            </a:r>
          </a:p>
        </p:txBody>
      </p:sp>
      <p:sp>
        <p:nvSpPr>
          <p:cNvPr id="6" name="Text Placeholder 2">
            <a:extLst>
              <a:ext uri="{FF2B5EF4-FFF2-40B4-BE49-F238E27FC236}">
                <a16:creationId xmlns:a16="http://schemas.microsoft.com/office/drawing/2014/main" id="{E06CB389-4DF3-DB0D-21B4-4726267DD9AC}"/>
              </a:ext>
            </a:extLst>
          </p:cNvPr>
          <p:cNvSpPr>
            <a:spLocks noGrp="1"/>
          </p:cNvSpPr>
          <p:nvPr>
            <p:ph idx="1" hasCustomPrompt="1"/>
          </p:nvPr>
        </p:nvSpPr>
        <p:spPr>
          <a:xfrm>
            <a:off x="465512" y="2958982"/>
            <a:ext cx="4253345" cy="2188035"/>
          </a:xfrm>
          <a:prstGeom prst="rect">
            <a:avLst/>
          </a:prstGeom>
        </p:spPr>
        <p:txBody>
          <a:bodyPr vert="horz" wrap="square" lIns="0" tIns="0" rIns="0" bIns="0" rtlCol="0">
            <a:spAutoFit/>
          </a:bodyPr>
          <a:lstStyle>
            <a:lvl1pPr>
              <a:lnSpc>
                <a:spcPct val="114000"/>
              </a:lnSpc>
              <a:defRPr sz="1300">
                <a:latin typeface="Helvetica" pitchFamily="2" charset="0"/>
              </a:defRPr>
            </a:lvl1pPr>
            <a:lvl2pPr marL="393700" marR="0" indent="-165100" algn="l" defTabSz="914400" rtl="0" eaLnBrk="1" fontAlgn="auto" latinLnBrk="0" hangingPunct="1">
              <a:lnSpc>
                <a:spcPct val="125000"/>
              </a:lnSpc>
              <a:spcBef>
                <a:spcPts val="500"/>
              </a:spcBef>
              <a:spcAft>
                <a:spcPts val="0"/>
              </a:spcAft>
              <a:buClrTx/>
              <a:buSzPct val="120000"/>
              <a:buFont typeface="Arial" panose="020B0604020202020204" pitchFamily="34" charset="0"/>
              <a:buChar char="•"/>
              <a:tabLst/>
              <a:defRPr sz="1300">
                <a:latin typeface="Helvetica" pitchFamily="2" charset="0"/>
              </a:defRPr>
            </a:lvl2pPr>
            <a:lvl3pPr marL="800100" indent="-228600">
              <a:buSzPct val="120000"/>
              <a:tabLst/>
              <a:defRPr sz="1300"/>
            </a:lvl3pPr>
            <a:lvl4pPr marL="1257300" indent="-228600">
              <a:buSzPct val="120000"/>
              <a:tabLst/>
              <a:defRPr sz="1300"/>
            </a:lvl4pPr>
            <a:lvl5pPr marL="1714500" indent="-228600">
              <a:buSzPct val="120000"/>
              <a:tabLst/>
              <a:defRPr sz="1300"/>
            </a:lvl5pPr>
          </a:lstStyle>
          <a:p>
            <a:r>
              <a:rPr lang="en-US" dirty="0">
                <a:effectLst/>
                <a:latin typeface="Helvetica" pitchFamily="2" charset="0"/>
              </a:rPr>
              <a:t>Cedars-Sinai is a nonprofit academic healthcare organization serving the diverse Los Angeles community and beyond. With pioneering medical research achievements, education programs defining the future of healthcare and wide-ranging community benefit.</a:t>
            </a:r>
          </a:p>
          <a:p>
            <a:pPr lvl="1"/>
            <a:r>
              <a:rPr lang="en-US" dirty="0"/>
              <a:t>First level</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76824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Horizontal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E80DE4-9B3D-1003-D284-15AE9D96A70D}"/>
              </a:ext>
            </a:extLst>
          </p:cNvPr>
          <p:cNvSpPr>
            <a:spLocks noGrp="1"/>
          </p:cNvSpPr>
          <p:nvPr>
            <p:ph type="ctrTitle" hasCustomPrompt="1"/>
          </p:nvPr>
        </p:nvSpPr>
        <p:spPr>
          <a:xfrm>
            <a:off x="465513" y="457200"/>
            <a:ext cx="4426527" cy="415498"/>
          </a:xfrm>
          <a:prstGeom prst="rect">
            <a:avLst/>
          </a:prstGeom>
        </p:spPr>
        <p:txBody>
          <a:bodyPr wrap="square" lIns="0" tIns="0" rIns="0" bIns="0" anchor="t">
            <a:spAutoFit/>
          </a:bodyPr>
          <a:lstStyle>
            <a:lvl1pPr algn="l">
              <a:defRPr sz="3000">
                <a:solidFill>
                  <a:srgbClr val="5D3531"/>
                </a:solidFill>
              </a:defRPr>
            </a:lvl1pPr>
          </a:lstStyle>
          <a:p>
            <a:r>
              <a:rPr lang="en-US" dirty="0">
                <a:effectLst/>
              </a:rPr>
              <a:t>Top Text, bottom image</a:t>
            </a:r>
            <a:endParaRPr lang="en-US" dirty="0"/>
          </a:p>
        </p:txBody>
      </p:sp>
      <p:sp>
        <p:nvSpPr>
          <p:cNvPr id="4" name="Text Placeholder 2">
            <a:extLst>
              <a:ext uri="{FF2B5EF4-FFF2-40B4-BE49-F238E27FC236}">
                <a16:creationId xmlns:a16="http://schemas.microsoft.com/office/drawing/2014/main" id="{A4FE08F4-C27E-D770-3145-776226343F11}"/>
              </a:ext>
            </a:extLst>
          </p:cNvPr>
          <p:cNvSpPr>
            <a:spLocks noGrp="1"/>
          </p:cNvSpPr>
          <p:nvPr>
            <p:ph idx="1" hasCustomPrompt="1"/>
          </p:nvPr>
        </p:nvSpPr>
        <p:spPr>
          <a:xfrm>
            <a:off x="5143500" y="457200"/>
            <a:ext cx="6629400" cy="776751"/>
          </a:xfrm>
          <a:prstGeom prst="rect">
            <a:avLst/>
          </a:prstGeom>
        </p:spPr>
        <p:txBody>
          <a:bodyPr vert="horz" wrap="square" lIns="0" tIns="0" rIns="0" bIns="0" rtlCol="0">
            <a:spAutoFit/>
          </a:bodyPr>
          <a:lstStyle>
            <a:lvl1pPr>
              <a:lnSpc>
                <a:spcPct val="114000"/>
              </a:lnSpc>
              <a:defRPr sz="15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a:t>Use the top section to provide key context, definitions, or instructions. The lower half is ideal for showcasing a large visual—such as a chart, infographic, patient journey map, or facility image—that reinforces the message above.</a:t>
            </a:r>
          </a:p>
        </p:txBody>
      </p:sp>
      <p:sp>
        <p:nvSpPr>
          <p:cNvPr id="5" name="Picture Placeholder 24">
            <a:extLst>
              <a:ext uri="{FF2B5EF4-FFF2-40B4-BE49-F238E27FC236}">
                <a16:creationId xmlns:a16="http://schemas.microsoft.com/office/drawing/2014/main" id="{20CE72FB-0587-82CC-E603-ED1C7BF4560A}"/>
              </a:ext>
            </a:extLst>
          </p:cNvPr>
          <p:cNvSpPr>
            <a:spLocks noGrp="1"/>
          </p:cNvSpPr>
          <p:nvPr>
            <p:ph type="pic" sz="quarter" idx="23" hasCustomPrompt="1"/>
          </p:nvPr>
        </p:nvSpPr>
        <p:spPr>
          <a:xfrm>
            <a:off x="0" y="1514564"/>
            <a:ext cx="12192000" cy="4804956"/>
          </a:xfrm>
          <a:prstGeom prst="rect">
            <a:avLst/>
          </a:prstGeom>
        </p:spPr>
        <p:txBody>
          <a:bodyPr/>
          <a:lstStyle>
            <a:lvl1pPr>
              <a:defRPr>
                <a:solidFill>
                  <a:schemeClr val="bg1">
                    <a:lumMod val="75000"/>
                  </a:schemeClr>
                </a:solidFill>
              </a:defRPr>
            </a:lvl1pPr>
          </a:lstStyle>
          <a:p>
            <a:r>
              <a:rPr lang="en-US"/>
              <a:t>Image</a:t>
            </a:r>
          </a:p>
        </p:txBody>
      </p:sp>
      <p:sp>
        <p:nvSpPr>
          <p:cNvPr id="2" name="Footer Placeholder 1">
            <a:extLst>
              <a:ext uri="{FF2B5EF4-FFF2-40B4-BE49-F238E27FC236}">
                <a16:creationId xmlns:a16="http://schemas.microsoft.com/office/drawing/2014/main" id="{B5A91410-27DB-EFCA-5F7A-5A8A473B2A0F}"/>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1696996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EA8BDBC-E05B-5C11-57F5-9297C578AE50}"/>
              </a:ext>
            </a:extLst>
          </p:cNvPr>
          <p:cNvSpPr>
            <a:spLocks noGrp="1"/>
          </p:cNvSpPr>
          <p:nvPr>
            <p:ph type="ctrTitle" hasCustomPrompt="1"/>
          </p:nvPr>
        </p:nvSpPr>
        <p:spPr>
          <a:xfrm>
            <a:off x="465514" y="457200"/>
            <a:ext cx="3449262" cy="1495794"/>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copy with bar charts</a:t>
            </a:r>
            <a:endParaRPr lang="en-US" dirty="0"/>
          </a:p>
        </p:txBody>
      </p:sp>
      <p:sp>
        <p:nvSpPr>
          <p:cNvPr id="9" name="Chart Placeholder 13">
            <a:extLst>
              <a:ext uri="{FF2B5EF4-FFF2-40B4-BE49-F238E27FC236}">
                <a16:creationId xmlns:a16="http://schemas.microsoft.com/office/drawing/2014/main" id="{68448086-D288-7B52-DF1C-4B38E9F2BE4B}"/>
              </a:ext>
            </a:extLst>
          </p:cNvPr>
          <p:cNvSpPr>
            <a:spLocks noGrp="1"/>
          </p:cNvSpPr>
          <p:nvPr>
            <p:ph type="chart" sz="quarter" idx="14"/>
          </p:nvPr>
        </p:nvSpPr>
        <p:spPr>
          <a:xfrm>
            <a:off x="5865813" y="769938"/>
            <a:ext cx="5876925" cy="5318125"/>
          </a:xfrm>
        </p:spPr>
        <p:txBody>
          <a:bodyPr/>
          <a:lstStyle>
            <a:lvl1pPr>
              <a:defRPr>
                <a:solidFill>
                  <a:schemeClr val="bg1">
                    <a:lumMod val="75000"/>
                  </a:schemeClr>
                </a:solidFill>
              </a:defRPr>
            </a:lvl1pPr>
          </a:lstStyle>
          <a:p>
            <a:endParaRPr lang="en-US"/>
          </a:p>
        </p:txBody>
      </p:sp>
      <p:sp>
        <p:nvSpPr>
          <p:cNvPr id="2" name="Text Placeholder 22">
            <a:extLst>
              <a:ext uri="{FF2B5EF4-FFF2-40B4-BE49-F238E27FC236}">
                <a16:creationId xmlns:a16="http://schemas.microsoft.com/office/drawing/2014/main" id="{646D382D-5C0C-96D6-5740-1BDC6E0C5CD6}"/>
              </a:ext>
            </a:extLst>
          </p:cNvPr>
          <p:cNvSpPr>
            <a:spLocks noGrp="1"/>
          </p:cNvSpPr>
          <p:nvPr>
            <p:ph type="body" sz="quarter" idx="24" hasCustomPrompt="1"/>
          </p:nvPr>
        </p:nvSpPr>
        <p:spPr>
          <a:xfrm>
            <a:off x="457198" y="3628076"/>
            <a:ext cx="3453064"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3" name="Text Placeholder 28">
            <a:extLst>
              <a:ext uri="{FF2B5EF4-FFF2-40B4-BE49-F238E27FC236}">
                <a16:creationId xmlns:a16="http://schemas.microsoft.com/office/drawing/2014/main" id="{2C02D5A6-C210-F937-6125-7070050A097F}"/>
              </a:ext>
            </a:extLst>
          </p:cNvPr>
          <p:cNvSpPr>
            <a:spLocks noGrp="1"/>
          </p:cNvSpPr>
          <p:nvPr>
            <p:ph type="body" sz="quarter" idx="25" hasCustomPrompt="1"/>
          </p:nvPr>
        </p:nvSpPr>
        <p:spPr>
          <a:xfrm>
            <a:off x="465512" y="3966620"/>
            <a:ext cx="3449262" cy="1585499"/>
          </a:xfrm>
          <a:prstGeom prst="rect">
            <a:avLst/>
          </a:prstGeom>
        </p:spPr>
        <p:txBody>
          <a:bodyPr wrap="square" lIns="0" tIns="0" rIns="0" bIns="0">
            <a:spAutoFit/>
          </a:bodyPr>
          <a:lstStyle>
            <a:lvl1pPr marL="0" indent="0">
              <a:lnSpc>
                <a:spcPct val="114000"/>
              </a:lnSpc>
              <a:buNone/>
              <a:defRPr sz="1300">
                <a:solidFill>
                  <a:srgbClr val="191919"/>
                </a:solidFill>
                <a:latin typeface="Helvetica" pitchFamily="2" charset="0"/>
              </a:defRPr>
            </a:lvl1pPr>
          </a:lstStyle>
          <a:p>
            <a:r>
              <a:rPr lang="en-US">
                <a:effectLst/>
                <a:latin typeface="Helvetica" pitchFamily="2" charset="0"/>
              </a:rPr>
              <a:t>Cedars-Sinai is a nonprofit academic healthcare organization serving the diverse Los Angeles community and beyond. With pioneering medical research achievements, education programs defining the future of healthcare and wide-ranging community benefit.</a:t>
            </a:r>
          </a:p>
        </p:txBody>
      </p:sp>
      <p:sp>
        <p:nvSpPr>
          <p:cNvPr id="4" name="Footer Placeholder 3">
            <a:extLst>
              <a:ext uri="{FF2B5EF4-FFF2-40B4-BE49-F238E27FC236}">
                <a16:creationId xmlns:a16="http://schemas.microsoft.com/office/drawing/2014/main" id="{10C80071-B9D2-35E5-BE82-CC0EDB01557D}"/>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583796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6CE379-15E2-9BF7-356C-5AD911D80F7E}"/>
              </a:ext>
            </a:extLst>
          </p:cNvPr>
          <p:cNvSpPr>
            <a:spLocks noGrp="1"/>
          </p:cNvSpPr>
          <p:nvPr>
            <p:ph type="ctrTitle" hasCustomPrompt="1"/>
          </p:nvPr>
        </p:nvSpPr>
        <p:spPr>
          <a:xfrm>
            <a:off x="465514" y="457200"/>
            <a:ext cx="3449262" cy="1495794"/>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copy with pie charts</a:t>
            </a:r>
            <a:endParaRPr lang="en-US" dirty="0"/>
          </a:p>
        </p:txBody>
      </p:sp>
      <p:graphicFrame>
        <p:nvGraphicFramePr>
          <p:cNvPr id="7" name="Chart 6">
            <a:extLst>
              <a:ext uri="{FF2B5EF4-FFF2-40B4-BE49-F238E27FC236}">
                <a16:creationId xmlns:a16="http://schemas.microsoft.com/office/drawing/2014/main" id="{F0F8A636-2E11-B940-9B52-C336780CCB81}"/>
              </a:ext>
            </a:extLst>
          </p:cNvPr>
          <p:cNvGraphicFramePr/>
          <p:nvPr userDrawn="1">
            <p:extLst>
              <p:ext uri="{D42A27DB-BD31-4B8C-83A1-F6EECF244321}">
                <p14:modId xmlns:p14="http://schemas.microsoft.com/office/powerpoint/2010/main" val="1599376550"/>
              </p:ext>
            </p:extLst>
          </p:nvPr>
        </p:nvGraphicFramePr>
        <p:xfrm>
          <a:off x="4420801" y="538845"/>
          <a:ext cx="7317611" cy="5575559"/>
        </p:xfrm>
        <a:graphic>
          <a:graphicData uri="http://schemas.openxmlformats.org/drawingml/2006/chart">
            <c:chart xmlns:c="http://schemas.openxmlformats.org/drawingml/2006/chart" xmlns:r="http://schemas.openxmlformats.org/officeDocument/2006/relationships" r:id="rId2"/>
          </a:graphicData>
        </a:graphic>
      </p:graphicFrame>
      <p:sp>
        <p:nvSpPr>
          <p:cNvPr id="12" name="Chart Placeholder 13">
            <a:extLst>
              <a:ext uri="{FF2B5EF4-FFF2-40B4-BE49-F238E27FC236}">
                <a16:creationId xmlns:a16="http://schemas.microsoft.com/office/drawing/2014/main" id="{4E200474-B333-D694-A22C-1D0C03C39A53}"/>
              </a:ext>
            </a:extLst>
          </p:cNvPr>
          <p:cNvSpPr>
            <a:spLocks noGrp="1"/>
          </p:cNvSpPr>
          <p:nvPr>
            <p:ph type="chart" sz="quarter" idx="14"/>
          </p:nvPr>
        </p:nvSpPr>
        <p:spPr>
          <a:xfrm>
            <a:off x="4367213" y="457201"/>
            <a:ext cx="7359273" cy="5399770"/>
          </a:xfrm>
        </p:spPr>
        <p:txBody>
          <a:bodyPr/>
          <a:lstStyle>
            <a:lvl1pPr>
              <a:defRPr>
                <a:solidFill>
                  <a:schemeClr val="bg1">
                    <a:lumMod val="75000"/>
                  </a:schemeClr>
                </a:solidFill>
              </a:defRPr>
            </a:lvl1pPr>
          </a:lstStyle>
          <a:p>
            <a:endParaRPr lang="en-US"/>
          </a:p>
        </p:txBody>
      </p:sp>
      <p:sp>
        <p:nvSpPr>
          <p:cNvPr id="5" name="Text Placeholder 22">
            <a:extLst>
              <a:ext uri="{FF2B5EF4-FFF2-40B4-BE49-F238E27FC236}">
                <a16:creationId xmlns:a16="http://schemas.microsoft.com/office/drawing/2014/main" id="{02E48B7F-EFE9-3B44-E84B-0D4F11055027}"/>
              </a:ext>
            </a:extLst>
          </p:cNvPr>
          <p:cNvSpPr>
            <a:spLocks noGrp="1"/>
          </p:cNvSpPr>
          <p:nvPr>
            <p:ph type="body" sz="quarter" idx="24" hasCustomPrompt="1"/>
          </p:nvPr>
        </p:nvSpPr>
        <p:spPr>
          <a:xfrm>
            <a:off x="457198" y="3628076"/>
            <a:ext cx="3453064" cy="278474"/>
          </a:xfrm>
          <a:prstGeom prst="rect">
            <a:avLst/>
          </a:prstGeom>
        </p:spPr>
        <p:txBody>
          <a:bodyPr wrap="square" lIns="0" tIns="0" rIns="0" bIns="0">
            <a:spAutoFit/>
          </a:bodyPr>
          <a:lstStyle>
            <a:lvl1pPr marL="0" indent="0">
              <a:buNone/>
              <a:defRPr sz="2000"/>
            </a:lvl1pPr>
          </a:lstStyle>
          <a:p>
            <a:pPr lvl="0"/>
            <a:r>
              <a:rPr lang="en-US"/>
              <a:t>Title</a:t>
            </a:r>
          </a:p>
        </p:txBody>
      </p:sp>
      <p:sp>
        <p:nvSpPr>
          <p:cNvPr id="6" name="Text Placeholder 28">
            <a:extLst>
              <a:ext uri="{FF2B5EF4-FFF2-40B4-BE49-F238E27FC236}">
                <a16:creationId xmlns:a16="http://schemas.microsoft.com/office/drawing/2014/main" id="{EF85EB71-3F17-4545-A30A-431F9722724C}"/>
              </a:ext>
            </a:extLst>
          </p:cNvPr>
          <p:cNvSpPr>
            <a:spLocks noGrp="1"/>
          </p:cNvSpPr>
          <p:nvPr>
            <p:ph type="body" sz="quarter" idx="25" hasCustomPrompt="1"/>
          </p:nvPr>
        </p:nvSpPr>
        <p:spPr>
          <a:xfrm>
            <a:off x="465512" y="3966620"/>
            <a:ext cx="3449262" cy="1585499"/>
          </a:xfrm>
          <a:prstGeom prst="rect">
            <a:avLst/>
          </a:prstGeom>
        </p:spPr>
        <p:txBody>
          <a:bodyPr wrap="square" lIns="0" tIns="0" rIns="0" bIns="0">
            <a:spAutoFit/>
          </a:bodyPr>
          <a:lstStyle>
            <a:lvl1pPr marL="0" indent="0">
              <a:lnSpc>
                <a:spcPct val="114000"/>
              </a:lnSpc>
              <a:buNone/>
              <a:defRPr sz="1300">
                <a:solidFill>
                  <a:srgbClr val="191919"/>
                </a:solidFill>
                <a:latin typeface="Helvetica" pitchFamily="2" charset="0"/>
              </a:defRPr>
            </a:lvl1pPr>
          </a:lstStyle>
          <a:p>
            <a:r>
              <a:rPr lang="en-US">
                <a:effectLst/>
                <a:latin typeface="Helvetica" pitchFamily="2" charset="0"/>
              </a:rPr>
              <a:t>Cedars-Sinai is a nonprofit academic healthcare organization serving the diverse Los Angeles community and beyond. With pioneering medical research achievements, education programs defining the future of healthcare and wide-ranging community benefit.</a:t>
            </a:r>
          </a:p>
        </p:txBody>
      </p:sp>
      <p:sp>
        <p:nvSpPr>
          <p:cNvPr id="2" name="Footer Placeholder 1">
            <a:extLst>
              <a:ext uri="{FF2B5EF4-FFF2-40B4-BE49-F238E27FC236}">
                <a16:creationId xmlns:a16="http://schemas.microsoft.com/office/drawing/2014/main" id="{4C259278-F5A3-5037-7A2F-03C90726BC8B}"/>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511045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1BAFD4-27AA-2B57-0298-BAD13427B138}"/>
              </a:ext>
            </a:extLst>
          </p:cNvPr>
          <p:cNvSpPr>
            <a:spLocks noGrp="1"/>
          </p:cNvSpPr>
          <p:nvPr>
            <p:ph type="ctrTitle" hasCustomPrompt="1"/>
          </p:nvPr>
        </p:nvSpPr>
        <p:spPr>
          <a:xfrm>
            <a:off x="465514" y="457200"/>
            <a:ext cx="3449262" cy="1495794"/>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copy with text and charts</a:t>
            </a:r>
            <a:endParaRPr lang="en-US" dirty="0"/>
          </a:p>
        </p:txBody>
      </p:sp>
      <p:sp>
        <p:nvSpPr>
          <p:cNvPr id="6" name="Text Placeholder 22">
            <a:extLst>
              <a:ext uri="{FF2B5EF4-FFF2-40B4-BE49-F238E27FC236}">
                <a16:creationId xmlns:a16="http://schemas.microsoft.com/office/drawing/2014/main" id="{4E76B6E9-5633-32B9-7B13-14FE5FC02037}"/>
              </a:ext>
            </a:extLst>
          </p:cNvPr>
          <p:cNvSpPr>
            <a:spLocks noGrp="1"/>
          </p:cNvSpPr>
          <p:nvPr>
            <p:ph type="body" sz="quarter" idx="14" hasCustomPrompt="1"/>
          </p:nvPr>
        </p:nvSpPr>
        <p:spPr>
          <a:xfrm>
            <a:off x="4373603" y="2322006"/>
            <a:ext cx="3449262" cy="181012"/>
          </a:xfrm>
          <a:prstGeom prst="rect">
            <a:avLst/>
          </a:prstGeom>
        </p:spPr>
        <p:txBody>
          <a:bodyPr wrap="square" lIns="0" tIns="0" rIns="0" bIns="0">
            <a:spAutoFit/>
          </a:bodyPr>
          <a:lstStyle>
            <a:lvl1pPr marL="0" indent="0">
              <a:buNone/>
              <a:defRPr sz="1300">
                <a:solidFill>
                  <a:srgbClr val="5D3531"/>
                </a:solidFill>
              </a:defRPr>
            </a:lvl1pPr>
          </a:lstStyle>
          <a:p>
            <a:pPr lvl="0"/>
            <a:r>
              <a:rPr lang="en-US">
                <a:effectLst/>
              </a:rPr>
              <a:t>Lorem ipsum </a:t>
            </a:r>
            <a:endParaRPr lang="en-US"/>
          </a:p>
        </p:txBody>
      </p:sp>
      <p:sp>
        <p:nvSpPr>
          <p:cNvPr id="8" name="Text Placeholder 2">
            <a:extLst>
              <a:ext uri="{FF2B5EF4-FFF2-40B4-BE49-F238E27FC236}">
                <a16:creationId xmlns:a16="http://schemas.microsoft.com/office/drawing/2014/main" id="{42CD2E35-627E-EB73-1DF5-C87D895822A5}"/>
              </a:ext>
            </a:extLst>
          </p:cNvPr>
          <p:cNvSpPr>
            <a:spLocks noGrp="1"/>
          </p:cNvSpPr>
          <p:nvPr>
            <p:ph idx="15" hasCustomPrompt="1"/>
          </p:nvPr>
        </p:nvSpPr>
        <p:spPr>
          <a:xfrm>
            <a:off x="4379144" y="2571102"/>
            <a:ext cx="3449263" cy="673198"/>
          </a:xfrm>
          <a:prstGeom prst="rect">
            <a:avLst/>
          </a:prstGeom>
        </p:spPr>
        <p:txBody>
          <a:bodyPr vert="horz" wrap="square" lIns="0" tIns="0" rIns="0" bIns="0" rtlCol="0">
            <a:spAutoFit/>
          </a:bodyPr>
          <a:lstStyle>
            <a:lvl1pPr>
              <a:lnSpc>
                <a:spcPct val="114000"/>
              </a:lnSpc>
              <a:defRPr sz="13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dirty="0">
                <a:effectLst/>
                <a:latin typeface="Helvetica" pitchFamily="2" charset="0"/>
              </a:rPr>
              <a:t>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a:t>
            </a:r>
          </a:p>
        </p:txBody>
      </p:sp>
      <p:sp>
        <p:nvSpPr>
          <p:cNvPr id="9" name="Text Placeholder 22">
            <a:extLst>
              <a:ext uri="{FF2B5EF4-FFF2-40B4-BE49-F238E27FC236}">
                <a16:creationId xmlns:a16="http://schemas.microsoft.com/office/drawing/2014/main" id="{1BA0A9D4-C56B-F734-6DC2-CFA4350E13A1}"/>
              </a:ext>
            </a:extLst>
          </p:cNvPr>
          <p:cNvSpPr>
            <a:spLocks noGrp="1"/>
          </p:cNvSpPr>
          <p:nvPr>
            <p:ph type="body" sz="quarter" idx="16" hasCustomPrompt="1"/>
          </p:nvPr>
        </p:nvSpPr>
        <p:spPr>
          <a:xfrm>
            <a:off x="8287235" y="2322006"/>
            <a:ext cx="3449262" cy="181012"/>
          </a:xfrm>
          <a:prstGeom prst="rect">
            <a:avLst/>
          </a:prstGeom>
        </p:spPr>
        <p:txBody>
          <a:bodyPr wrap="square" lIns="0" tIns="0" rIns="0" bIns="0">
            <a:spAutoFit/>
          </a:bodyPr>
          <a:lstStyle>
            <a:lvl1pPr marL="0" indent="0">
              <a:buNone/>
              <a:defRPr sz="1300">
                <a:solidFill>
                  <a:srgbClr val="5D3531"/>
                </a:solidFill>
              </a:defRPr>
            </a:lvl1pPr>
          </a:lstStyle>
          <a:p>
            <a:pPr lvl="0"/>
            <a:r>
              <a:rPr lang="en-US">
                <a:effectLst/>
              </a:rPr>
              <a:t>Lorem ipsum </a:t>
            </a:r>
            <a:endParaRPr lang="en-US"/>
          </a:p>
        </p:txBody>
      </p:sp>
      <p:sp>
        <p:nvSpPr>
          <p:cNvPr id="13" name="Text Placeholder 2">
            <a:extLst>
              <a:ext uri="{FF2B5EF4-FFF2-40B4-BE49-F238E27FC236}">
                <a16:creationId xmlns:a16="http://schemas.microsoft.com/office/drawing/2014/main" id="{94188572-F897-3952-3AF8-E42076E561E8}"/>
              </a:ext>
            </a:extLst>
          </p:cNvPr>
          <p:cNvSpPr>
            <a:spLocks noGrp="1"/>
          </p:cNvSpPr>
          <p:nvPr>
            <p:ph idx="17" hasCustomPrompt="1"/>
          </p:nvPr>
        </p:nvSpPr>
        <p:spPr>
          <a:xfrm>
            <a:off x="8292776" y="2571102"/>
            <a:ext cx="3449263" cy="673198"/>
          </a:xfrm>
          <a:prstGeom prst="rect">
            <a:avLst/>
          </a:prstGeom>
        </p:spPr>
        <p:txBody>
          <a:bodyPr vert="horz" wrap="square" lIns="0" tIns="0" rIns="0" bIns="0" rtlCol="0">
            <a:spAutoFit/>
          </a:bodyPr>
          <a:lstStyle>
            <a:lvl1pPr>
              <a:lnSpc>
                <a:spcPct val="114000"/>
              </a:lnSpc>
              <a:defRPr sz="13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dirty="0">
                <a:effectLst/>
                <a:latin typeface="Helvetica" pitchFamily="2" charset="0"/>
              </a:rPr>
              <a:t>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a:t>
            </a:r>
          </a:p>
        </p:txBody>
      </p:sp>
      <p:sp>
        <p:nvSpPr>
          <p:cNvPr id="14" name="Chart Placeholder 13">
            <a:extLst>
              <a:ext uri="{FF2B5EF4-FFF2-40B4-BE49-F238E27FC236}">
                <a16:creationId xmlns:a16="http://schemas.microsoft.com/office/drawing/2014/main" id="{03D1EDCA-A27F-B406-6BF5-76265A04FA24}"/>
              </a:ext>
            </a:extLst>
          </p:cNvPr>
          <p:cNvSpPr>
            <a:spLocks noGrp="1"/>
          </p:cNvSpPr>
          <p:nvPr>
            <p:ph type="chart" sz="quarter" idx="18"/>
          </p:nvPr>
        </p:nvSpPr>
        <p:spPr>
          <a:xfrm>
            <a:off x="454025" y="2489902"/>
            <a:ext cx="3456432" cy="3456432"/>
          </a:xfrm>
        </p:spPr>
        <p:txBody>
          <a:bodyPr/>
          <a:lstStyle>
            <a:lvl1pPr>
              <a:defRPr>
                <a:solidFill>
                  <a:schemeClr val="bg1">
                    <a:lumMod val="75000"/>
                  </a:schemeClr>
                </a:solidFill>
              </a:defRPr>
            </a:lvl1pPr>
          </a:lstStyle>
          <a:p>
            <a:endParaRPr lang="en-US"/>
          </a:p>
        </p:txBody>
      </p:sp>
      <p:sp>
        <p:nvSpPr>
          <p:cNvPr id="15" name="Chart Placeholder 13">
            <a:extLst>
              <a:ext uri="{FF2B5EF4-FFF2-40B4-BE49-F238E27FC236}">
                <a16:creationId xmlns:a16="http://schemas.microsoft.com/office/drawing/2014/main" id="{05A703DE-7532-026D-B766-CE7201556C2A}"/>
              </a:ext>
            </a:extLst>
          </p:cNvPr>
          <p:cNvSpPr>
            <a:spLocks noGrp="1"/>
          </p:cNvSpPr>
          <p:nvPr>
            <p:ph type="chart" sz="quarter" idx="19"/>
          </p:nvPr>
        </p:nvSpPr>
        <p:spPr>
          <a:xfrm>
            <a:off x="4362868" y="3773064"/>
            <a:ext cx="3456432" cy="2173270"/>
          </a:xfrm>
        </p:spPr>
        <p:txBody>
          <a:bodyPr/>
          <a:lstStyle>
            <a:lvl1pPr>
              <a:defRPr>
                <a:solidFill>
                  <a:schemeClr val="bg1">
                    <a:lumMod val="75000"/>
                  </a:schemeClr>
                </a:solidFill>
              </a:defRPr>
            </a:lvl1pPr>
          </a:lstStyle>
          <a:p>
            <a:endParaRPr lang="en-US"/>
          </a:p>
        </p:txBody>
      </p:sp>
      <p:sp>
        <p:nvSpPr>
          <p:cNvPr id="16" name="Chart Placeholder 13">
            <a:extLst>
              <a:ext uri="{FF2B5EF4-FFF2-40B4-BE49-F238E27FC236}">
                <a16:creationId xmlns:a16="http://schemas.microsoft.com/office/drawing/2014/main" id="{033E05BE-3672-121B-50E3-B403FF5898D1}"/>
              </a:ext>
            </a:extLst>
          </p:cNvPr>
          <p:cNvSpPr>
            <a:spLocks noGrp="1"/>
          </p:cNvSpPr>
          <p:nvPr>
            <p:ph type="chart" sz="quarter" idx="20"/>
          </p:nvPr>
        </p:nvSpPr>
        <p:spPr>
          <a:xfrm>
            <a:off x="8281725" y="3773064"/>
            <a:ext cx="3456432" cy="2173270"/>
          </a:xfrm>
        </p:spPr>
        <p:txBody>
          <a:bodyPr/>
          <a:lstStyle>
            <a:lvl1pPr>
              <a:defRPr>
                <a:solidFill>
                  <a:schemeClr val="bg1">
                    <a:lumMod val="75000"/>
                  </a:schemeClr>
                </a:solidFill>
              </a:defRPr>
            </a:lvl1pPr>
          </a:lstStyle>
          <a:p>
            <a:endParaRPr lang="en-US"/>
          </a:p>
        </p:txBody>
      </p:sp>
      <p:sp>
        <p:nvSpPr>
          <p:cNvPr id="17" name="Text Placeholder 14">
            <a:extLst>
              <a:ext uri="{FF2B5EF4-FFF2-40B4-BE49-F238E27FC236}">
                <a16:creationId xmlns:a16="http://schemas.microsoft.com/office/drawing/2014/main" id="{A28C5FFD-9DD8-57B8-1D9A-42A34920BFB7}"/>
              </a:ext>
            </a:extLst>
          </p:cNvPr>
          <p:cNvSpPr>
            <a:spLocks noGrp="1"/>
          </p:cNvSpPr>
          <p:nvPr>
            <p:ph type="body" sz="quarter" idx="21" hasCustomPrompt="1"/>
          </p:nvPr>
        </p:nvSpPr>
        <p:spPr>
          <a:xfrm>
            <a:off x="4384517" y="1255302"/>
            <a:ext cx="1722437" cy="692497"/>
          </a:xfrm>
        </p:spPr>
        <p:txBody>
          <a:bodyPr lIns="0" tIns="0" rIns="0" bIns="0">
            <a:spAutoFit/>
          </a:bodyPr>
          <a:lstStyle>
            <a:lvl1pPr>
              <a:defRPr sz="5000">
                <a:latin typeface="Georgia" panose="02040502050405020303" pitchFamily="18" charset="0"/>
              </a:defRPr>
            </a:lvl1pPr>
          </a:lstStyle>
          <a:p>
            <a:r>
              <a:rPr lang="en-US" dirty="0"/>
              <a:t>XX%</a:t>
            </a:r>
          </a:p>
        </p:txBody>
      </p:sp>
      <p:sp>
        <p:nvSpPr>
          <p:cNvPr id="18" name="Text Placeholder 14">
            <a:extLst>
              <a:ext uri="{FF2B5EF4-FFF2-40B4-BE49-F238E27FC236}">
                <a16:creationId xmlns:a16="http://schemas.microsoft.com/office/drawing/2014/main" id="{603E45E2-61F5-11F6-7CF0-8CE7203FC466}"/>
              </a:ext>
            </a:extLst>
          </p:cNvPr>
          <p:cNvSpPr>
            <a:spLocks noGrp="1"/>
          </p:cNvSpPr>
          <p:nvPr>
            <p:ph type="body" sz="quarter" idx="22" hasCustomPrompt="1"/>
          </p:nvPr>
        </p:nvSpPr>
        <p:spPr>
          <a:xfrm>
            <a:off x="8285004" y="1255302"/>
            <a:ext cx="1722437" cy="692497"/>
          </a:xfrm>
        </p:spPr>
        <p:txBody>
          <a:bodyPr lIns="0" tIns="0" rIns="0" bIns="0">
            <a:spAutoFit/>
          </a:bodyPr>
          <a:lstStyle>
            <a:lvl1pPr>
              <a:defRPr sz="5000">
                <a:latin typeface="Georgia" panose="02040502050405020303" pitchFamily="18" charset="0"/>
              </a:defRPr>
            </a:lvl1pPr>
          </a:lstStyle>
          <a:p>
            <a:r>
              <a:rPr lang="en-US" dirty="0"/>
              <a:t>XX%</a:t>
            </a:r>
          </a:p>
        </p:txBody>
      </p:sp>
      <p:sp>
        <p:nvSpPr>
          <p:cNvPr id="2" name="Footer Placeholder 1">
            <a:extLst>
              <a:ext uri="{FF2B5EF4-FFF2-40B4-BE49-F238E27FC236}">
                <a16:creationId xmlns:a16="http://schemas.microsoft.com/office/drawing/2014/main" id="{00614AFA-4C40-B7D6-53BD-F95D66888183}"/>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2938300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A54F-BC9A-E771-BED5-E097FF8D051F}"/>
              </a:ext>
            </a:extLst>
          </p:cNvPr>
          <p:cNvSpPr>
            <a:spLocks noGrp="1"/>
          </p:cNvSpPr>
          <p:nvPr>
            <p:ph type="ctrTitle" hasCustomPrompt="1"/>
          </p:nvPr>
        </p:nvSpPr>
        <p:spPr>
          <a:xfrm>
            <a:off x="465513" y="457200"/>
            <a:ext cx="4220787" cy="997196"/>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An example of bar column charts</a:t>
            </a:r>
            <a:endParaRPr lang="en-US" dirty="0"/>
          </a:p>
        </p:txBody>
      </p:sp>
      <p:sp>
        <p:nvSpPr>
          <p:cNvPr id="3" name="Text Placeholder 2">
            <a:extLst>
              <a:ext uri="{FF2B5EF4-FFF2-40B4-BE49-F238E27FC236}">
                <a16:creationId xmlns:a16="http://schemas.microsoft.com/office/drawing/2014/main" id="{01F059EE-09E9-296B-9E5E-E591FD81DB06}"/>
              </a:ext>
            </a:extLst>
          </p:cNvPr>
          <p:cNvSpPr>
            <a:spLocks noGrp="1"/>
          </p:cNvSpPr>
          <p:nvPr>
            <p:ph idx="1" hasCustomPrompt="1"/>
          </p:nvPr>
        </p:nvSpPr>
        <p:spPr>
          <a:xfrm>
            <a:off x="5143500" y="457200"/>
            <a:ext cx="6629400" cy="1039900"/>
          </a:xfrm>
          <a:prstGeom prst="rect">
            <a:avLst/>
          </a:prstGeom>
        </p:spPr>
        <p:txBody>
          <a:bodyPr vert="horz" wrap="square" lIns="0" tIns="0" rIns="0" bIns="0" rtlCol="0">
            <a:spAutoFit/>
          </a:bodyPr>
          <a:lstStyle>
            <a:lvl1pPr>
              <a:lnSpc>
                <a:spcPct val="114000"/>
              </a:lnSpc>
              <a:defRPr sz="15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a:effectLst/>
                <a:latin typeface="Helvetica" pitchFamily="2" charset="0"/>
              </a:rPr>
              <a:t>Lorem ipsum dolor sit </a:t>
            </a:r>
            <a:r>
              <a:rPr lang="en-US" err="1">
                <a:effectLst/>
                <a:latin typeface="Helvetica" pitchFamily="2" charset="0"/>
              </a:rPr>
              <a:t>amet</a:t>
            </a:r>
            <a:r>
              <a:rPr lang="en-US">
                <a:effectLst/>
                <a:latin typeface="Helvetica" pitchFamily="2" charset="0"/>
              </a:rPr>
              <a:t>, </a:t>
            </a:r>
            <a:r>
              <a:rPr lang="en-US" err="1">
                <a:effectLst/>
                <a:latin typeface="Helvetica" pitchFamily="2" charset="0"/>
              </a:rPr>
              <a:t>consectetur</a:t>
            </a:r>
            <a:r>
              <a:rPr lang="en-US">
                <a:effectLst/>
                <a:latin typeface="Helvetica" pitchFamily="2" charset="0"/>
              </a:rPr>
              <a:t> </a:t>
            </a:r>
            <a:r>
              <a:rPr lang="en-US" err="1">
                <a:effectLst/>
                <a:latin typeface="Helvetica" pitchFamily="2" charset="0"/>
              </a:rPr>
              <a:t>adipiscing</a:t>
            </a:r>
            <a:r>
              <a:rPr lang="en-US">
                <a:effectLst/>
                <a:latin typeface="Helvetica" pitchFamily="2" charset="0"/>
              </a:rPr>
              <a:t> </a:t>
            </a:r>
            <a:r>
              <a:rPr lang="en-US" err="1">
                <a:effectLst/>
                <a:latin typeface="Helvetica" pitchFamily="2" charset="0"/>
              </a:rPr>
              <a:t>elit</a:t>
            </a:r>
            <a:r>
              <a:rPr lang="en-US">
                <a:effectLst/>
                <a:latin typeface="Helvetica" pitchFamily="2" charset="0"/>
              </a:rPr>
              <a:t>, sed do </a:t>
            </a:r>
            <a:r>
              <a:rPr lang="en-US" err="1">
                <a:effectLst/>
                <a:latin typeface="Helvetica" pitchFamily="2" charset="0"/>
              </a:rPr>
              <a:t>eiusmod</a:t>
            </a:r>
            <a:r>
              <a:rPr lang="en-US">
                <a:effectLst/>
                <a:latin typeface="Helvetica" pitchFamily="2" charset="0"/>
              </a:rPr>
              <a:t> </a:t>
            </a:r>
            <a:r>
              <a:rPr lang="en-US" err="1">
                <a:effectLst/>
                <a:latin typeface="Helvetica" pitchFamily="2" charset="0"/>
              </a:rPr>
              <a:t>tempor</a:t>
            </a:r>
            <a:r>
              <a:rPr lang="en-US">
                <a:effectLst/>
                <a:latin typeface="Helvetica" pitchFamily="2" charset="0"/>
              </a:rPr>
              <a:t> </a:t>
            </a:r>
            <a:r>
              <a:rPr lang="en-US" err="1">
                <a:effectLst/>
                <a:latin typeface="Helvetica" pitchFamily="2" charset="0"/>
              </a:rPr>
              <a:t>incididunt</a:t>
            </a:r>
            <a:r>
              <a:rPr lang="en-US">
                <a:effectLst/>
                <a:latin typeface="Helvetica" pitchFamily="2" charset="0"/>
              </a:rPr>
              <a:t> </a:t>
            </a:r>
            <a:r>
              <a:rPr lang="en-US" err="1">
                <a:effectLst/>
                <a:latin typeface="Helvetica" pitchFamily="2" charset="0"/>
              </a:rPr>
              <a:t>ut</a:t>
            </a:r>
            <a:r>
              <a:rPr lang="en-US">
                <a:effectLst/>
                <a:latin typeface="Helvetica" pitchFamily="2" charset="0"/>
              </a:rPr>
              <a:t> labore et dolore magna </a:t>
            </a:r>
            <a:r>
              <a:rPr lang="en-US" err="1">
                <a:effectLst/>
                <a:latin typeface="Helvetica" pitchFamily="2" charset="0"/>
              </a:rPr>
              <a:t>aliqua</a:t>
            </a:r>
            <a:r>
              <a:rPr lang="en-US">
                <a:effectLst/>
                <a:latin typeface="Helvetica" pitchFamily="2" charset="0"/>
              </a:rPr>
              <a:t>. </a:t>
            </a:r>
            <a:r>
              <a:rPr lang="en-US" err="1">
                <a:effectLst/>
                <a:latin typeface="Helvetica" pitchFamily="2" charset="0"/>
              </a:rPr>
              <a:t>enim</a:t>
            </a:r>
            <a:r>
              <a:rPr lang="en-US">
                <a:effectLst/>
                <a:latin typeface="Helvetica" pitchFamily="2" charset="0"/>
              </a:rPr>
              <a:t> ad minim </a:t>
            </a:r>
            <a:r>
              <a:rPr lang="en-US" err="1">
                <a:effectLst/>
                <a:latin typeface="Helvetica" pitchFamily="2" charset="0"/>
              </a:rPr>
              <a:t>veniam</a:t>
            </a:r>
            <a:r>
              <a:rPr lang="en-US">
                <a:effectLst/>
                <a:latin typeface="Helvetica" pitchFamily="2" charset="0"/>
              </a:rPr>
              <a:t>, </a:t>
            </a:r>
            <a:r>
              <a:rPr lang="en-US" err="1">
                <a:effectLst/>
                <a:latin typeface="Helvetica" pitchFamily="2" charset="0"/>
              </a:rPr>
              <a:t>quis</a:t>
            </a:r>
            <a:r>
              <a:rPr lang="en-US">
                <a:effectLst/>
                <a:latin typeface="Helvetica" pitchFamily="2" charset="0"/>
              </a:rPr>
              <a:t> </a:t>
            </a:r>
            <a:r>
              <a:rPr lang="en-US" err="1">
                <a:effectLst/>
                <a:latin typeface="Helvetica" pitchFamily="2" charset="0"/>
              </a:rPr>
              <a:t>nostrud</a:t>
            </a:r>
            <a:r>
              <a:rPr lang="en-US">
                <a:effectLst/>
                <a:latin typeface="Helvetica" pitchFamily="2" charset="0"/>
              </a:rPr>
              <a:t> </a:t>
            </a:r>
            <a:r>
              <a:rPr lang="en-US" err="1">
                <a:effectLst/>
                <a:latin typeface="Helvetica" pitchFamily="2" charset="0"/>
              </a:rPr>
              <a:t>exerc</a:t>
            </a:r>
            <a:r>
              <a:rPr lang="en-US">
                <a:effectLst/>
                <a:latin typeface="Helvetica" pitchFamily="2" charset="0"/>
              </a:rPr>
              <a:t> </a:t>
            </a:r>
            <a:r>
              <a:rPr lang="en-US" err="1">
                <a:effectLst/>
                <a:latin typeface="Helvetica" pitchFamily="2" charset="0"/>
              </a:rPr>
              <a:t>itation</a:t>
            </a:r>
            <a:r>
              <a:rPr lang="en-US">
                <a:effectLst/>
                <a:latin typeface="Helvetica" pitchFamily="2" charset="0"/>
              </a:rPr>
              <a:t> </a:t>
            </a:r>
            <a:r>
              <a:rPr lang="en-US" err="1">
                <a:effectLst/>
                <a:latin typeface="Helvetica" pitchFamily="2" charset="0"/>
              </a:rPr>
              <a:t>ullamco</a:t>
            </a:r>
            <a:r>
              <a:rPr lang="en-US">
                <a:effectLst/>
                <a:latin typeface="Helvetica" pitchFamily="2" charset="0"/>
              </a:rPr>
              <a:t> </a:t>
            </a:r>
            <a:r>
              <a:rPr lang="en-US" err="1">
                <a:effectLst/>
                <a:latin typeface="Helvetica" pitchFamily="2" charset="0"/>
              </a:rPr>
              <a:t>laboris</a:t>
            </a:r>
            <a:r>
              <a:rPr lang="en-US">
                <a:effectLst/>
                <a:latin typeface="Helvetica" pitchFamily="2" charset="0"/>
              </a:rPr>
              <a:t> nisi </a:t>
            </a:r>
            <a:r>
              <a:rPr lang="en-US" err="1">
                <a:effectLst/>
                <a:latin typeface="Helvetica" pitchFamily="2" charset="0"/>
              </a:rPr>
              <a:t>ut</a:t>
            </a:r>
            <a:r>
              <a:rPr lang="en-US">
                <a:effectLst/>
                <a:latin typeface="Helvetica" pitchFamily="2" charset="0"/>
              </a:rPr>
              <a:t> </a:t>
            </a:r>
            <a:r>
              <a:rPr lang="en-US" err="1">
                <a:effectLst/>
                <a:latin typeface="Helvetica" pitchFamily="2" charset="0"/>
              </a:rPr>
              <a:t>aliquip</a:t>
            </a:r>
            <a:r>
              <a:rPr lang="en-US">
                <a:effectLst/>
                <a:latin typeface="Helvetica" pitchFamily="2" charset="0"/>
              </a:rPr>
              <a:t> ex </a:t>
            </a:r>
            <a:r>
              <a:rPr lang="en-US" err="1">
                <a:effectLst/>
                <a:latin typeface="Helvetica" pitchFamily="2" charset="0"/>
              </a:rPr>
              <a:t>ea</a:t>
            </a:r>
            <a:r>
              <a:rPr lang="en-US">
                <a:effectLst/>
                <a:latin typeface="Helvetica" pitchFamily="2" charset="0"/>
              </a:rPr>
              <a:t> </a:t>
            </a:r>
            <a:r>
              <a:rPr lang="en-US" err="1">
                <a:effectLst/>
                <a:latin typeface="Helvetica" pitchFamily="2" charset="0"/>
              </a:rPr>
              <a:t>commodo</a:t>
            </a:r>
            <a:r>
              <a:rPr lang="en-US">
                <a:effectLst/>
                <a:latin typeface="Helvetica" pitchFamily="2" charset="0"/>
              </a:rPr>
              <a:t> </a:t>
            </a:r>
            <a:r>
              <a:rPr lang="en-US" err="1">
                <a:effectLst/>
                <a:latin typeface="Helvetica" pitchFamily="2" charset="0"/>
              </a:rPr>
              <a:t>consequat</a:t>
            </a:r>
            <a:r>
              <a:rPr lang="en-US">
                <a:effectLst/>
                <a:latin typeface="Helvetica" pitchFamily="2" charset="0"/>
              </a:rPr>
              <a:t>.</a:t>
            </a:r>
            <a:endParaRPr lang="en-US"/>
          </a:p>
        </p:txBody>
      </p:sp>
      <p:sp>
        <p:nvSpPr>
          <p:cNvPr id="4" name="Text Placeholder 2">
            <a:extLst>
              <a:ext uri="{FF2B5EF4-FFF2-40B4-BE49-F238E27FC236}">
                <a16:creationId xmlns:a16="http://schemas.microsoft.com/office/drawing/2014/main" id="{068CCACC-ADAA-024B-E0D6-14289746401F}"/>
              </a:ext>
            </a:extLst>
          </p:cNvPr>
          <p:cNvSpPr>
            <a:spLocks noGrp="1"/>
          </p:cNvSpPr>
          <p:nvPr>
            <p:ph idx="10" hasCustomPrompt="1"/>
          </p:nvPr>
        </p:nvSpPr>
        <p:spPr>
          <a:xfrm>
            <a:off x="476145" y="2605752"/>
            <a:ext cx="1214770" cy="233525"/>
          </a:xfrm>
          <a:prstGeom prst="rect">
            <a:avLst/>
          </a:prstGeom>
        </p:spPr>
        <p:txBody>
          <a:bodyPr vert="horz" wrap="square" lIns="0" tIns="0" rIns="0" bIns="0" rtlCol="0">
            <a:spAutoFit/>
          </a:bodyPr>
          <a:lstStyle>
            <a:lvl1pPr>
              <a:lnSpc>
                <a:spcPct val="125000"/>
              </a:lnSpc>
              <a:defRPr sz="13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a:effectLst/>
                <a:latin typeface="Helvetica" pitchFamily="2" charset="0"/>
              </a:rPr>
              <a:t>Competitor A</a:t>
            </a:r>
            <a:endParaRPr lang="en-US"/>
          </a:p>
        </p:txBody>
      </p:sp>
      <p:sp>
        <p:nvSpPr>
          <p:cNvPr id="7" name="Text Placeholder 2">
            <a:extLst>
              <a:ext uri="{FF2B5EF4-FFF2-40B4-BE49-F238E27FC236}">
                <a16:creationId xmlns:a16="http://schemas.microsoft.com/office/drawing/2014/main" id="{E91F12B0-BB59-67C1-0AAC-E10EE34AA4D8}"/>
              </a:ext>
            </a:extLst>
          </p:cNvPr>
          <p:cNvSpPr>
            <a:spLocks noGrp="1"/>
          </p:cNvSpPr>
          <p:nvPr>
            <p:ph idx="11" hasCustomPrompt="1"/>
          </p:nvPr>
        </p:nvSpPr>
        <p:spPr>
          <a:xfrm>
            <a:off x="6330113" y="2605752"/>
            <a:ext cx="1214770" cy="233525"/>
          </a:xfrm>
          <a:prstGeom prst="rect">
            <a:avLst/>
          </a:prstGeom>
        </p:spPr>
        <p:txBody>
          <a:bodyPr vert="horz" wrap="square" lIns="0" tIns="0" rIns="0" bIns="0" rtlCol="0">
            <a:spAutoFit/>
          </a:bodyPr>
          <a:lstStyle>
            <a:lvl1pPr>
              <a:lnSpc>
                <a:spcPct val="125000"/>
              </a:lnSpc>
              <a:defRPr sz="13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a:effectLst/>
                <a:latin typeface="Helvetica" pitchFamily="2" charset="0"/>
              </a:rPr>
              <a:t>Competitor B</a:t>
            </a:r>
            <a:endParaRPr lang="en-US"/>
          </a:p>
        </p:txBody>
      </p:sp>
      <p:sp>
        <p:nvSpPr>
          <p:cNvPr id="12" name="Chart Placeholder 25">
            <a:extLst>
              <a:ext uri="{FF2B5EF4-FFF2-40B4-BE49-F238E27FC236}">
                <a16:creationId xmlns:a16="http://schemas.microsoft.com/office/drawing/2014/main" id="{A2F3A77F-CD16-D1FC-83F2-D793170C3674}"/>
              </a:ext>
            </a:extLst>
          </p:cNvPr>
          <p:cNvSpPr>
            <a:spLocks noGrp="1"/>
          </p:cNvSpPr>
          <p:nvPr>
            <p:ph type="chart" sz="quarter" idx="12" hasCustomPrompt="1"/>
          </p:nvPr>
        </p:nvSpPr>
        <p:spPr>
          <a:xfrm>
            <a:off x="6329362" y="3140983"/>
            <a:ext cx="5405436" cy="2574017"/>
          </a:xfrm>
        </p:spPr>
        <p:txBody>
          <a:bodyPr/>
          <a:lstStyle>
            <a:lvl1pPr>
              <a:defRPr>
                <a:solidFill>
                  <a:schemeClr val="bg1">
                    <a:lumMod val="75000"/>
                  </a:schemeClr>
                </a:solidFill>
              </a:defRPr>
            </a:lvl1pPr>
          </a:lstStyle>
          <a:p>
            <a:r>
              <a:rPr lang="en-US"/>
              <a:t>Chart</a:t>
            </a:r>
          </a:p>
        </p:txBody>
      </p:sp>
      <p:sp>
        <p:nvSpPr>
          <p:cNvPr id="19" name="Chart Placeholder 25">
            <a:extLst>
              <a:ext uri="{FF2B5EF4-FFF2-40B4-BE49-F238E27FC236}">
                <a16:creationId xmlns:a16="http://schemas.microsoft.com/office/drawing/2014/main" id="{D2ED2C84-B40B-F802-19F3-B65E7F9C7879}"/>
              </a:ext>
            </a:extLst>
          </p:cNvPr>
          <p:cNvSpPr>
            <a:spLocks noGrp="1"/>
          </p:cNvSpPr>
          <p:nvPr>
            <p:ph type="chart" sz="quarter" idx="13" hasCustomPrompt="1"/>
          </p:nvPr>
        </p:nvSpPr>
        <p:spPr>
          <a:xfrm>
            <a:off x="464589" y="3124200"/>
            <a:ext cx="5440680" cy="2590800"/>
          </a:xfrm>
        </p:spPr>
        <p:txBody>
          <a:bodyPr/>
          <a:lstStyle>
            <a:lvl1pPr>
              <a:defRPr>
                <a:solidFill>
                  <a:schemeClr val="bg1">
                    <a:lumMod val="75000"/>
                  </a:schemeClr>
                </a:solidFill>
              </a:defRPr>
            </a:lvl1pPr>
          </a:lstStyle>
          <a:p>
            <a:r>
              <a:rPr lang="en-US"/>
              <a:t>Chart</a:t>
            </a:r>
          </a:p>
        </p:txBody>
      </p:sp>
      <p:sp>
        <p:nvSpPr>
          <p:cNvPr id="5" name="Footer Placeholder 4">
            <a:extLst>
              <a:ext uri="{FF2B5EF4-FFF2-40B4-BE49-F238E27FC236}">
                <a16:creationId xmlns:a16="http://schemas.microsoft.com/office/drawing/2014/main" id="{2D6AB44C-D607-909C-891F-9213F379C6E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524055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5 –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26C469-BE02-BFD0-1ABE-B34F4F239EC5}"/>
              </a:ext>
            </a:extLst>
          </p:cNvPr>
          <p:cNvSpPr>
            <a:spLocks noGrp="1"/>
          </p:cNvSpPr>
          <p:nvPr>
            <p:ph type="ctrTitle" hasCustomPrompt="1"/>
          </p:nvPr>
        </p:nvSpPr>
        <p:spPr>
          <a:xfrm>
            <a:off x="465512" y="457200"/>
            <a:ext cx="11307387" cy="498598"/>
          </a:xfrm>
          <a:prstGeom prst="rect">
            <a:avLst/>
          </a:prstGeom>
        </p:spPr>
        <p:txBody>
          <a:bodyPr wrap="square" lIns="0" tIns="0" rIns="0" bIns="0" anchor="t">
            <a:spAutoFit/>
          </a:bodyPr>
          <a:lstStyle>
            <a:lvl1pPr algn="l">
              <a:defRPr sz="3600">
                <a:solidFill>
                  <a:srgbClr val="5D3531"/>
                </a:solidFill>
              </a:defRPr>
            </a:lvl1pPr>
          </a:lstStyle>
          <a:p>
            <a:r>
              <a:rPr lang="en-US" dirty="0">
                <a:effectLst/>
              </a:rPr>
              <a:t>Line graph with descriptive slide title here</a:t>
            </a:r>
            <a:endParaRPr lang="en-US" dirty="0"/>
          </a:p>
        </p:txBody>
      </p:sp>
      <p:sp>
        <p:nvSpPr>
          <p:cNvPr id="2" name="Chart Placeholder 5">
            <a:extLst>
              <a:ext uri="{FF2B5EF4-FFF2-40B4-BE49-F238E27FC236}">
                <a16:creationId xmlns:a16="http://schemas.microsoft.com/office/drawing/2014/main" id="{D388BEEA-4144-5F33-1F0A-A1DB86939AA7}"/>
              </a:ext>
            </a:extLst>
          </p:cNvPr>
          <p:cNvSpPr>
            <a:spLocks noGrp="1"/>
          </p:cNvSpPr>
          <p:nvPr>
            <p:ph type="chart" sz="quarter" idx="10"/>
          </p:nvPr>
        </p:nvSpPr>
        <p:spPr>
          <a:xfrm>
            <a:off x="465138" y="1655763"/>
            <a:ext cx="11307762" cy="4240212"/>
          </a:xfrm>
        </p:spPr>
        <p:txBody>
          <a:bodyPr/>
          <a:lstStyle>
            <a:lvl1pPr>
              <a:defRPr>
                <a:solidFill>
                  <a:schemeClr val="bg1">
                    <a:lumMod val="75000"/>
                  </a:schemeClr>
                </a:solidFill>
              </a:defRPr>
            </a:lvl1pPr>
          </a:lstStyle>
          <a:p>
            <a:endParaRPr lang="en-US"/>
          </a:p>
        </p:txBody>
      </p:sp>
      <p:sp>
        <p:nvSpPr>
          <p:cNvPr id="3" name="Footer Placeholder 2">
            <a:extLst>
              <a:ext uri="{FF2B5EF4-FFF2-40B4-BE49-F238E27FC236}">
                <a16:creationId xmlns:a16="http://schemas.microsoft.com/office/drawing/2014/main" id="{E4EAEF30-A3A1-9464-9D16-A30F7748976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73620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5A17DAB5-21C7-04C8-4BB3-2726ECA94950}"/>
              </a:ext>
            </a:extLst>
          </p:cNvPr>
          <p:cNvSpPr>
            <a:spLocks noGrp="1"/>
          </p:cNvSpPr>
          <p:nvPr>
            <p:ph type="pic" sz="quarter" idx="14" hasCustomPrompt="1"/>
          </p:nvPr>
        </p:nvSpPr>
        <p:spPr>
          <a:xfrm>
            <a:off x="2292927" y="1535505"/>
            <a:ext cx="3786991" cy="3799198"/>
          </a:xfrm>
          <a:prstGeom prst="rect">
            <a:avLst/>
          </a:prstGeom>
        </p:spPr>
        <p:txBody>
          <a:bodyPr/>
          <a:lstStyle>
            <a:lvl1pPr marL="0" indent="0">
              <a:buNone/>
              <a:defRPr>
                <a:solidFill>
                  <a:schemeClr val="bg1">
                    <a:lumMod val="75000"/>
                  </a:schemeClr>
                </a:solidFill>
              </a:defRPr>
            </a:lvl1pPr>
          </a:lstStyle>
          <a:p>
            <a:r>
              <a:rPr lang="en-US"/>
              <a:t>Image</a:t>
            </a:r>
          </a:p>
        </p:txBody>
      </p:sp>
      <p:sp>
        <p:nvSpPr>
          <p:cNvPr id="3" name="Picture Placeholder 13">
            <a:extLst>
              <a:ext uri="{FF2B5EF4-FFF2-40B4-BE49-F238E27FC236}">
                <a16:creationId xmlns:a16="http://schemas.microsoft.com/office/drawing/2014/main" id="{70967A77-FD9F-DF34-80C6-DAD494EFA144}"/>
              </a:ext>
            </a:extLst>
          </p:cNvPr>
          <p:cNvSpPr>
            <a:spLocks noGrp="1"/>
          </p:cNvSpPr>
          <p:nvPr>
            <p:ph type="pic" sz="quarter" idx="15" hasCustomPrompt="1"/>
          </p:nvPr>
        </p:nvSpPr>
        <p:spPr>
          <a:xfrm>
            <a:off x="6239918" y="1536848"/>
            <a:ext cx="1828800" cy="1825869"/>
          </a:xfrm>
          <a:prstGeom prst="rect">
            <a:avLst/>
          </a:prstGeom>
        </p:spPr>
        <p:txBody>
          <a:bodyPr/>
          <a:lstStyle>
            <a:lvl1pPr marL="0" indent="0">
              <a:buNone/>
              <a:defRPr>
                <a:solidFill>
                  <a:schemeClr val="bg1">
                    <a:lumMod val="75000"/>
                  </a:schemeClr>
                </a:solidFill>
              </a:defRPr>
            </a:lvl1pPr>
          </a:lstStyle>
          <a:p>
            <a:r>
              <a:rPr lang="en-US"/>
              <a:t>Image</a:t>
            </a:r>
          </a:p>
        </p:txBody>
      </p:sp>
      <p:sp>
        <p:nvSpPr>
          <p:cNvPr id="4" name="Picture Placeholder 13">
            <a:extLst>
              <a:ext uri="{FF2B5EF4-FFF2-40B4-BE49-F238E27FC236}">
                <a16:creationId xmlns:a16="http://schemas.microsoft.com/office/drawing/2014/main" id="{A4D5D376-C94D-F823-6D76-0C7E93D8DC10}"/>
              </a:ext>
            </a:extLst>
          </p:cNvPr>
          <p:cNvSpPr>
            <a:spLocks noGrp="1"/>
          </p:cNvSpPr>
          <p:nvPr>
            <p:ph type="pic" sz="quarter" idx="16" hasCustomPrompt="1"/>
          </p:nvPr>
        </p:nvSpPr>
        <p:spPr>
          <a:xfrm>
            <a:off x="8212092" y="1536848"/>
            <a:ext cx="1828800" cy="1825869"/>
          </a:xfrm>
          <a:prstGeom prst="rect">
            <a:avLst/>
          </a:prstGeom>
        </p:spPr>
        <p:txBody>
          <a:bodyPr/>
          <a:lstStyle>
            <a:lvl1pPr marL="0" indent="0">
              <a:buNone/>
              <a:defRPr>
                <a:solidFill>
                  <a:schemeClr val="bg1">
                    <a:lumMod val="75000"/>
                  </a:schemeClr>
                </a:solidFill>
              </a:defRPr>
            </a:lvl1pPr>
          </a:lstStyle>
          <a:p>
            <a:r>
              <a:rPr lang="en-US"/>
              <a:t>Image</a:t>
            </a:r>
          </a:p>
        </p:txBody>
      </p:sp>
      <p:sp>
        <p:nvSpPr>
          <p:cNvPr id="9" name="Picture Placeholder 13">
            <a:extLst>
              <a:ext uri="{FF2B5EF4-FFF2-40B4-BE49-F238E27FC236}">
                <a16:creationId xmlns:a16="http://schemas.microsoft.com/office/drawing/2014/main" id="{4DF6E9DB-41F2-897B-4949-BE8FC5B5B9AA}"/>
              </a:ext>
            </a:extLst>
          </p:cNvPr>
          <p:cNvSpPr>
            <a:spLocks noGrp="1"/>
          </p:cNvSpPr>
          <p:nvPr>
            <p:ph type="pic" sz="quarter" idx="17" hasCustomPrompt="1"/>
          </p:nvPr>
        </p:nvSpPr>
        <p:spPr>
          <a:xfrm>
            <a:off x="6239918" y="3505903"/>
            <a:ext cx="1828800" cy="1828800"/>
          </a:xfrm>
          <a:prstGeom prst="rect">
            <a:avLst/>
          </a:prstGeom>
        </p:spPr>
        <p:txBody>
          <a:bodyPr/>
          <a:lstStyle>
            <a:lvl1pPr marL="0" indent="0">
              <a:buNone/>
              <a:defRPr>
                <a:solidFill>
                  <a:schemeClr val="bg1">
                    <a:lumMod val="75000"/>
                  </a:schemeClr>
                </a:solidFill>
              </a:defRPr>
            </a:lvl1pPr>
          </a:lstStyle>
          <a:p>
            <a:r>
              <a:rPr lang="en-US"/>
              <a:t>Image</a:t>
            </a:r>
          </a:p>
        </p:txBody>
      </p:sp>
      <p:sp>
        <p:nvSpPr>
          <p:cNvPr id="10" name="Picture Placeholder 13">
            <a:extLst>
              <a:ext uri="{FF2B5EF4-FFF2-40B4-BE49-F238E27FC236}">
                <a16:creationId xmlns:a16="http://schemas.microsoft.com/office/drawing/2014/main" id="{061285C0-E091-D0CB-7FB4-76B528105741}"/>
              </a:ext>
            </a:extLst>
          </p:cNvPr>
          <p:cNvSpPr>
            <a:spLocks noGrp="1"/>
          </p:cNvSpPr>
          <p:nvPr>
            <p:ph type="pic" sz="quarter" idx="18" hasCustomPrompt="1"/>
          </p:nvPr>
        </p:nvSpPr>
        <p:spPr>
          <a:xfrm>
            <a:off x="8212092" y="3505903"/>
            <a:ext cx="1828800" cy="1828800"/>
          </a:xfrm>
          <a:prstGeom prst="rect">
            <a:avLst/>
          </a:prstGeom>
        </p:spPr>
        <p:txBody>
          <a:bodyPr/>
          <a:lstStyle>
            <a:lvl1pPr marL="0" indent="0">
              <a:buNone/>
              <a:defRPr>
                <a:solidFill>
                  <a:schemeClr val="bg1">
                    <a:lumMod val="75000"/>
                  </a:schemeClr>
                </a:solidFill>
              </a:defRPr>
            </a:lvl1pPr>
          </a:lstStyle>
          <a:p>
            <a:r>
              <a:rPr lang="en-US"/>
              <a:t>Image</a:t>
            </a:r>
          </a:p>
        </p:txBody>
      </p:sp>
    </p:spTree>
    <p:extLst>
      <p:ext uri="{BB962C8B-B14F-4D97-AF65-F5344CB8AC3E}">
        <p14:creationId xmlns:p14="http://schemas.microsoft.com/office/powerpoint/2010/main" val="79211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 Re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white text on a black background&#10;&#10;AI-generated content may be incorrect.">
            <a:extLst>
              <a:ext uri="{FF2B5EF4-FFF2-40B4-BE49-F238E27FC236}">
                <a16:creationId xmlns:a16="http://schemas.microsoft.com/office/drawing/2014/main" id="{803746D6-673D-39AA-1280-26AB7053469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751038" y="5698653"/>
            <a:ext cx="2624375" cy="407123"/>
          </a:xfrm>
          <a:prstGeom prst="rect">
            <a:avLst/>
          </a:prstGeom>
        </p:spPr>
      </p:pic>
      <p:sp>
        <p:nvSpPr>
          <p:cNvPr id="11" name="TextBox 10">
            <a:extLst>
              <a:ext uri="{FF2B5EF4-FFF2-40B4-BE49-F238E27FC236}">
                <a16:creationId xmlns:a16="http://schemas.microsoft.com/office/drawing/2014/main" id="{300F347D-6E06-C23C-F454-5DA51AA109C3}"/>
              </a:ext>
            </a:extLst>
          </p:cNvPr>
          <p:cNvSpPr txBox="1">
            <a:spLocks noGrp="1" noRot="1" noMove="1" noResize="1" noEditPoints="1" noAdjustHandles="1" noChangeArrowheads="1" noChangeShapeType="1"/>
          </p:cNvSpPr>
          <p:nvPr userDrawn="1"/>
        </p:nvSpPr>
        <p:spPr>
          <a:xfrm>
            <a:off x="10026899" y="5848797"/>
            <a:ext cx="1430200" cy="246221"/>
          </a:xfrm>
          <a:prstGeom prst="rect">
            <a:avLst/>
          </a:prstGeom>
          <a:noFill/>
        </p:spPr>
        <p:txBody>
          <a:bodyPr wrap="none" rtlCol="0">
            <a:spAutoFit/>
          </a:bodyPr>
          <a:lstStyle/>
          <a:p>
            <a:pPr algn="r"/>
            <a:r>
              <a:rPr lang="en-US" sz="1000" b="0" i="0" err="1">
                <a:solidFill>
                  <a:schemeClr val="bg1"/>
                </a:solidFill>
                <a:effectLst/>
                <a:latin typeface="Helvetica Light" panose="020B0403020202020204" pitchFamily="34" charset="0"/>
              </a:rPr>
              <a:t>www.cedars-sinai.org</a:t>
            </a:r>
            <a:endParaRPr lang="en-US" sz="1000" b="0" i="0">
              <a:solidFill>
                <a:schemeClr val="bg1"/>
              </a:solidFill>
              <a:latin typeface="Helvetica Light" panose="020B0403020202020204" pitchFamily="34" charset="0"/>
            </a:endParaRPr>
          </a:p>
        </p:txBody>
      </p:sp>
      <p:sp>
        <p:nvSpPr>
          <p:cNvPr id="4" name="Title 1">
            <a:extLst>
              <a:ext uri="{FF2B5EF4-FFF2-40B4-BE49-F238E27FC236}">
                <a16:creationId xmlns:a16="http://schemas.microsoft.com/office/drawing/2014/main" id="{BCDE32D6-616C-956F-CEF9-D5E1380E12C7}"/>
              </a:ext>
            </a:extLst>
          </p:cNvPr>
          <p:cNvSpPr>
            <a:spLocks noGrp="1"/>
          </p:cNvSpPr>
          <p:nvPr>
            <p:ph type="ctrTitle" hasCustomPrompt="1"/>
          </p:nvPr>
        </p:nvSpPr>
        <p:spPr>
          <a:xfrm>
            <a:off x="861127" y="1875010"/>
            <a:ext cx="9144000" cy="1840701"/>
          </a:xfrm>
        </p:spPr>
        <p:txBody>
          <a:bodyPr lIns="0" rIns="0" anchor="t">
            <a:noAutofit/>
          </a:bodyPr>
          <a:lstStyle>
            <a:lvl1pPr algn="l">
              <a:defRPr sz="6400">
                <a:solidFill>
                  <a:schemeClr val="bg1"/>
                </a:solidFill>
              </a:defRPr>
            </a:lvl1pPr>
          </a:lstStyle>
          <a:p>
            <a:r>
              <a:rPr lang="en-US"/>
              <a:t>Click to edit </a:t>
            </a:r>
            <a:br>
              <a:rPr lang="en-US"/>
            </a:br>
            <a:r>
              <a:rPr lang="en-US"/>
              <a:t>Master title style</a:t>
            </a:r>
          </a:p>
        </p:txBody>
      </p:sp>
      <p:sp>
        <p:nvSpPr>
          <p:cNvPr id="3" name="Text Placeholder 38">
            <a:extLst>
              <a:ext uri="{FF2B5EF4-FFF2-40B4-BE49-F238E27FC236}">
                <a16:creationId xmlns:a16="http://schemas.microsoft.com/office/drawing/2014/main" id="{94076445-D6A6-C662-205A-580ADAEC2B5C}"/>
              </a:ext>
            </a:extLst>
          </p:cNvPr>
          <p:cNvSpPr>
            <a:spLocks noGrp="1"/>
          </p:cNvSpPr>
          <p:nvPr>
            <p:ph type="body" sz="quarter" idx="10" hasCustomPrompt="1"/>
          </p:nvPr>
        </p:nvSpPr>
        <p:spPr>
          <a:xfrm>
            <a:off x="861127" y="1344261"/>
            <a:ext cx="1595202" cy="231602"/>
          </a:xfrm>
        </p:spPr>
        <p:txBody>
          <a:bodyPr lIns="0" r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000" b="1" i="0">
                <a:solidFill>
                  <a:schemeClr val="bg1"/>
                </a:solidFill>
                <a:latin typeface="Helvetica"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0" dirty="0">
                <a:latin typeface="Helvetica" pitchFamily="2" charset="0"/>
              </a:rPr>
              <a:t>Month XX, 2025</a:t>
            </a:r>
          </a:p>
        </p:txBody>
      </p:sp>
    </p:spTree>
    <p:extLst>
      <p:ext uri="{BB962C8B-B14F-4D97-AF65-F5344CB8AC3E}">
        <p14:creationId xmlns:p14="http://schemas.microsoft.com/office/powerpoint/2010/main" val="3145870845"/>
      </p:ext>
    </p:extLst>
  </p:cSld>
  <p:clrMapOvr>
    <a:masterClrMapping/>
  </p:clrMapOvr>
  <p:extLst>
    <p:ext uri="{DCECCB84-F9BA-43D5-87BE-67443E8EF086}">
      <p15:sldGuideLst xmlns:p15="http://schemas.microsoft.com/office/powerpoint/2012/main">
        <p15:guide id="1" pos="7152">
          <p15:clr>
            <a:srgbClr val="FBAE40"/>
          </p15:clr>
        </p15:guide>
        <p15:guide id="2" pos="528">
          <p15:clr>
            <a:srgbClr val="FBAE40"/>
          </p15:clr>
        </p15:guide>
        <p15:guide id="3" orient="horz" pos="504">
          <p15:clr>
            <a:srgbClr val="FBAE40"/>
          </p15:clr>
        </p15:guide>
        <p15:guide id="4" orient="horz" pos="37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mages – 1">
    <p:spTree>
      <p:nvGrpSpPr>
        <p:cNvPr id="1" name=""/>
        <p:cNvGrpSpPr/>
        <p:nvPr/>
      </p:nvGrpSpPr>
      <p:grpSpPr>
        <a:xfrm>
          <a:off x="0" y="0"/>
          <a:ext cx="0" cy="0"/>
          <a:chOff x="0" y="0"/>
          <a:chExt cx="0" cy="0"/>
        </a:xfrm>
      </p:grpSpPr>
      <p:sp>
        <p:nvSpPr>
          <p:cNvPr id="2" name="Picture Placeholder 24">
            <a:extLst>
              <a:ext uri="{FF2B5EF4-FFF2-40B4-BE49-F238E27FC236}">
                <a16:creationId xmlns:a16="http://schemas.microsoft.com/office/drawing/2014/main" id="{43C55B3C-975E-B917-9A34-F97F6ED2E86A}"/>
              </a:ext>
            </a:extLst>
          </p:cNvPr>
          <p:cNvSpPr>
            <a:spLocks noGrp="1"/>
          </p:cNvSpPr>
          <p:nvPr>
            <p:ph type="pic" sz="quarter" idx="24" hasCustomPrompt="1"/>
          </p:nvPr>
        </p:nvSpPr>
        <p:spPr>
          <a:xfrm>
            <a:off x="461010" y="470949"/>
            <a:ext cx="5448299" cy="4983480"/>
          </a:xfrm>
          <a:prstGeom prst="rect">
            <a:avLst/>
          </a:prstGeom>
        </p:spPr>
        <p:txBody>
          <a:bodyPr/>
          <a:lstStyle>
            <a:lvl1pPr>
              <a:defRPr>
                <a:solidFill>
                  <a:schemeClr val="bg1">
                    <a:lumMod val="75000"/>
                  </a:schemeClr>
                </a:solidFill>
              </a:defRPr>
            </a:lvl1pPr>
          </a:lstStyle>
          <a:p>
            <a:r>
              <a:rPr lang="en-US"/>
              <a:t>Image</a:t>
            </a:r>
          </a:p>
        </p:txBody>
      </p:sp>
      <p:sp>
        <p:nvSpPr>
          <p:cNvPr id="3" name="Picture Placeholder 24">
            <a:extLst>
              <a:ext uri="{FF2B5EF4-FFF2-40B4-BE49-F238E27FC236}">
                <a16:creationId xmlns:a16="http://schemas.microsoft.com/office/drawing/2014/main" id="{AF820868-10FC-BD0B-1C77-5C5AFB10218B}"/>
              </a:ext>
            </a:extLst>
          </p:cNvPr>
          <p:cNvSpPr>
            <a:spLocks noGrp="1"/>
          </p:cNvSpPr>
          <p:nvPr>
            <p:ph type="pic" sz="quarter" idx="25" hasCustomPrompt="1"/>
          </p:nvPr>
        </p:nvSpPr>
        <p:spPr>
          <a:xfrm>
            <a:off x="6318670" y="470949"/>
            <a:ext cx="5448299" cy="498348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a:p>
            <a:endParaRPr lang="en-US"/>
          </a:p>
        </p:txBody>
      </p:sp>
      <p:sp>
        <p:nvSpPr>
          <p:cNvPr id="4" name="Text Placeholder 2">
            <a:extLst>
              <a:ext uri="{FF2B5EF4-FFF2-40B4-BE49-F238E27FC236}">
                <a16:creationId xmlns:a16="http://schemas.microsoft.com/office/drawing/2014/main" id="{602C048E-749E-F9AA-53D0-B73E706EF605}"/>
              </a:ext>
            </a:extLst>
          </p:cNvPr>
          <p:cNvSpPr>
            <a:spLocks noGrp="1"/>
          </p:cNvSpPr>
          <p:nvPr>
            <p:ph idx="1" hasCustomPrompt="1"/>
          </p:nvPr>
        </p:nvSpPr>
        <p:spPr>
          <a:xfrm>
            <a:off x="457200" y="5679520"/>
            <a:ext cx="5427663" cy="200055"/>
          </a:xfrm>
          <a:prstGeom prst="rect">
            <a:avLst/>
          </a:prstGeom>
        </p:spPr>
        <p:txBody>
          <a:bodyPr vert="horz" wrap="square" lIns="0" tIns="0" rIns="0" bIns="0" rtlCol="0">
            <a:spAutoFit/>
          </a:bodyPr>
          <a:lstStyle>
            <a:lvl1pPr algn="ctr">
              <a:defRPr sz="13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a:effectLst/>
                <a:latin typeface="Helvetica" pitchFamily="2" charset="0"/>
              </a:rPr>
              <a:t>Image or video description</a:t>
            </a:r>
            <a:endParaRPr lang="en-US"/>
          </a:p>
        </p:txBody>
      </p:sp>
      <p:sp>
        <p:nvSpPr>
          <p:cNvPr id="7" name="Text Placeholder 2">
            <a:extLst>
              <a:ext uri="{FF2B5EF4-FFF2-40B4-BE49-F238E27FC236}">
                <a16:creationId xmlns:a16="http://schemas.microsoft.com/office/drawing/2014/main" id="{30E34F96-4BA1-76F6-E03C-7674E75B3579}"/>
              </a:ext>
            </a:extLst>
          </p:cNvPr>
          <p:cNvSpPr>
            <a:spLocks noGrp="1"/>
          </p:cNvSpPr>
          <p:nvPr>
            <p:ph idx="26" hasCustomPrompt="1"/>
          </p:nvPr>
        </p:nvSpPr>
        <p:spPr>
          <a:xfrm>
            <a:off x="6333744" y="5679520"/>
            <a:ext cx="5427663" cy="200055"/>
          </a:xfrm>
          <a:prstGeom prst="rect">
            <a:avLst/>
          </a:prstGeom>
        </p:spPr>
        <p:txBody>
          <a:bodyPr vert="horz" wrap="square" lIns="0" tIns="0" rIns="0" bIns="0" rtlCol="0">
            <a:spAutoFit/>
          </a:bodyPr>
          <a:lstStyle>
            <a:lvl1pPr algn="ctr">
              <a:defRPr sz="1300">
                <a:latin typeface="Helvetica" pitchFamily="2" charset="0"/>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300">
                <a:latin typeface="Helvetica" pitchFamily="2" charset="0"/>
              </a:defRPr>
            </a:lvl2pPr>
          </a:lstStyle>
          <a:p>
            <a:r>
              <a:rPr lang="en-US">
                <a:effectLst/>
                <a:latin typeface="Helvetica" pitchFamily="2" charset="0"/>
              </a:rPr>
              <a:t>Image or video description</a:t>
            </a:r>
            <a:endParaRPr lang="en-US"/>
          </a:p>
        </p:txBody>
      </p:sp>
      <p:sp>
        <p:nvSpPr>
          <p:cNvPr id="5" name="Footer Placeholder 4">
            <a:extLst>
              <a:ext uri="{FF2B5EF4-FFF2-40B4-BE49-F238E27FC236}">
                <a16:creationId xmlns:a16="http://schemas.microsoft.com/office/drawing/2014/main" id="{2DC13A98-067F-9C78-B7C1-21B709315430}"/>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383226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s – 2">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110AA838-7AB7-C57D-55AF-BC812850EED2}"/>
              </a:ext>
            </a:extLst>
          </p:cNvPr>
          <p:cNvSpPr>
            <a:spLocks noGrp="1"/>
          </p:cNvSpPr>
          <p:nvPr>
            <p:ph type="pic" sz="quarter" idx="10" hasCustomPrompt="1"/>
          </p:nvPr>
        </p:nvSpPr>
        <p:spPr>
          <a:xfrm>
            <a:off x="6248402" y="1569720"/>
            <a:ext cx="5486400" cy="3657600"/>
          </a:xfrm>
          <a:prstGeom prst="rect">
            <a:avLst/>
          </a:prstGeom>
        </p:spPr>
        <p:txBody>
          <a:bodyPr/>
          <a:lstStyle>
            <a:lvl1pPr marL="0" indent="0">
              <a:buFontTx/>
              <a:buNone/>
              <a:defRPr>
                <a:solidFill>
                  <a:schemeClr val="bg1">
                    <a:lumMod val="75000"/>
                  </a:schemeClr>
                </a:solidFill>
              </a:defRPr>
            </a:lvl1pPr>
          </a:lstStyle>
          <a:p>
            <a:r>
              <a:rPr lang="en-US"/>
              <a:t>Image</a:t>
            </a:r>
          </a:p>
        </p:txBody>
      </p:sp>
      <p:sp>
        <p:nvSpPr>
          <p:cNvPr id="8" name="Picture Placeholder 13">
            <a:extLst>
              <a:ext uri="{FF2B5EF4-FFF2-40B4-BE49-F238E27FC236}">
                <a16:creationId xmlns:a16="http://schemas.microsoft.com/office/drawing/2014/main" id="{82ABDA83-4777-7830-1D4C-8D615BA6C9C9}"/>
              </a:ext>
            </a:extLst>
          </p:cNvPr>
          <p:cNvSpPr>
            <a:spLocks noGrp="1"/>
          </p:cNvSpPr>
          <p:nvPr>
            <p:ph type="pic" sz="quarter" idx="12" hasCustomPrompt="1"/>
          </p:nvPr>
        </p:nvSpPr>
        <p:spPr>
          <a:xfrm>
            <a:off x="457200" y="1584960"/>
            <a:ext cx="5486400" cy="3657600"/>
          </a:xfrm>
          <a:prstGeom prst="rect">
            <a:avLst/>
          </a:prstGeom>
        </p:spPr>
        <p:txBody>
          <a:bodyPr/>
          <a:lstStyle>
            <a:lvl1pPr marL="0" indent="0">
              <a:buFontTx/>
              <a:buNone/>
              <a:defRPr>
                <a:solidFill>
                  <a:schemeClr val="bg1">
                    <a:lumMod val="75000"/>
                  </a:schemeClr>
                </a:solidFill>
              </a:defRPr>
            </a:lvl1pPr>
          </a:lstStyle>
          <a:p>
            <a:r>
              <a:rPr lang="en-US"/>
              <a:t>Image</a:t>
            </a:r>
          </a:p>
        </p:txBody>
      </p:sp>
      <p:sp>
        <p:nvSpPr>
          <p:cNvPr id="2" name="Footer Placeholder 1">
            <a:extLst>
              <a:ext uri="{FF2B5EF4-FFF2-40B4-BE49-F238E27FC236}">
                <a16:creationId xmlns:a16="http://schemas.microsoft.com/office/drawing/2014/main" id="{8E42B983-488D-3D58-2D7F-2AB8EE5DD2E3}"/>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978699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s – 1">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3A55B913-4BAE-681D-4946-3D607E2BF8C2}"/>
              </a:ext>
            </a:extLst>
          </p:cNvPr>
          <p:cNvSpPr>
            <a:spLocks noGrp="1"/>
          </p:cNvSpPr>
          <p:nvPr>
            <p:ph type="pic" sz="quarter" idx="10" hasCustomPrompt="1"/>
          </p:nvPr>
        </p:nvSpPr>
        <p:spPr>
          <a:xfrm>
            <a:off x="3315855" y="1905000"/>
            <a:ext cx="2689225" cy="3044952"/>
          </a:xfrm>
          <a:prstGeom prst="rect">
            <a:avLst/>
          </a:prstGeom>
          <a:noFill/>
        </p:spPr>
        <p:txBody>
          <a:bodyPr/>
          <a:lstStyle>
            <a:lvl1pPr marL="0" indent="0">
              <a:buNone/>
              <a:defRPr>
                <a:solidFill>
                  <a:schemeClr val="bg1">
                    <a:lumMod val="75000"/>
                  </a:schemeClr>
                </a:solidFill>
              </a:defRPr>
            </a:lvl1pPr>
          </a:lstStyle>
          <a:p>
            <a:r>
              <a:rPr lang="en-US"/>
              <a:t>Image</a:t>
            </a:r>
          </a:p>
        </p:txBody>
      </p:sp>
      <p:sp>
        <p:nvSpPr>
          <p:cNvPr id="8" name="Picture Placeholder 13">
            <a:extLst>
              <a:ext uri="{FF2B5EF4-FFF2-40B4-BE49-F238E27FC236}">
                <a16:creationId xmlns:a16="http://schemas.microsoft.com/office/drawing/2014/main" id="{C9D7686A-B20F-C15A-F62F-51A132264B5B}"/>
              </a:ext>
            </a:extLst>
          </p:cNvPr>
          <p:cNvSpPr>
            <a:spLocks noGrp="1"/>
          </p:cNvSpPr>
          <p:nvPr>
            <p:ph type="pic" sz="quarter" idx="11" hasCustomPrompt="1"/>
          </p:nvPr>
        </p:nvSpPr>
        <p:spPr>
          <a:xfrm>
            <a:off x="6175664" y="1905000"/>
            <a:ext cx="2689225" cy="3044952"/>
          </a:xfrm>
          <a:prstGeom prst="rect">
            <a:avLst/>
          </a:prstGeom>
        </p:spPr>
        <p:txBody>
          <a:bodyPr/>
          <a:lstStyle>
            <a:lvl1pPr marL="0" indent="0">
              <a:buNone/>
              <a:defRPr>
                <a:solidFill>
                  <a:schemeClr val="bg1">
                    <a:lumMod val="75000"/>
                  </a:schemeClr>
                </a:solidFill>
              </a:defRPr>
            </a:lvl1pPr>
          </a:lstStyle>
          <a:p>
            <a:r>
              <a:rPr lang="en-US"/>
              <a:t>Image</a:t>
            </a:r>
          </a:p>
        </p:txBody>
      </p:sp>
      <p:sp>
        <p:nvSpPr>
          <p:cNvPr id="17" name="Picture Placeholder 13">
            <a:extLst>
              <a:ext uri="{FF2B5EF4-FFF2-40B4-BE49-F238E27FC236}">
                <a16:creationId xmlns:a16="http://schemas.microsoft.com/office/drawing/2014/main" id="{06513038-0AFC-8803-BCC2-83BD31782F26}"/>
              </a:ext>
            </a:extLst>
          </p:cNvPr>
          <p:cNvSpPr>
            <a:spLocks noGrp="1"/>
          </p:cNvSpPr>
          <p:nvPr>
            <p:ph type="pic" sz="quarter" idx="12" hasCustomPrompt="1"/>
          </p:nvPr>
        </p:nvSpPr>
        <p:spPr>
          <a:xfrm>
            <a:off x="456046" y="1905000"/>
            <a:ext cx="2689225" cy="3044952"/>
          </a:xfrm>
          <a:prstGeom prst="rect">
            <a:avLst/>
          </a:prstGeom>
          <a:noFill/>
        </p:spPr>
        <p:txBody>
          <a:bodyPr/>
          <a:lstStyle>
            <a:lvl1pPr marL="0" indent="0">
              <a:buNone/>
              <a:defRPr>
                <a:solidFill>
                  <a:schemeClr val="bg1">
                    <a:lumMod val="75000"/>
                  </a:schemeClr>
                </a:solidFill>
              </a:defRPr>
            </a:lvl1pPr>
          </a:lstStyle>
          <a:p>
            <a:r>
              <a:rPr lang="en-US"/>
              <a:t>Image</a:t>
            </a:r>
          </a:p>
        </p:txBody>
      </p:sp>
      <p:sp>
        <p:nvSpPr>
          <p:cNvPr id="18" name="Picture Placeholder 13">
            <a:extLst>
              <a:ext uri="{FF2B5EF4-FFF2-40B4-BE49-F238E27FC236}">
                <a16:creationId xmlns:a16="http://schemas.microsoft.com/office/drawing/2014/main" id="{41DD9C3B-88AE-0176-A094-027C9F9270A5}"/>
              </a:ext>
            </a:extLst>
          </p:cNvPr>
          <p:cNvSpPr>
            <a:spLocks noGrp="1"/>
          </p:cNvSpPr>
          <p:nvPr>
            <p:ph type="pic" sz="quarter" idx="13" hasCustomPrompt="1"/>
          </p:nvPr>
        </p:nvSpPr>
        <p:spPr>
          <a:xfrm>
            <a:off x="9035473" y="1905000"/>
            <a:ext cx="2689225" cy="3044952"/>
          </a:xfrm>
          <a:prstGeom prst="rect">
            <a:avLst/>
          </a:prstGeom>
        </p:spPr>
        <p:txBody>
          <a:bodyPr/>
          <a:lstStyle>
            <a:lvl1pPr marL="0" indent="0">
              <a:buNone/>
              <a:defRPr>
                <a:solidFill>
                  <a:schemeClr val="bg1">
                    <a:lumMod val="75000"/>
                  </a:schemeClr>
                </a:solidFill>
              </a:defRPr>
            </a:lvl1pPr>
          </a:lstStyle>
          <a:p>
            <a:r>
              <a:rPr lang="en-US"/>
              <a:t>Image</a:t>
            </a:r>
          </a:p>
        </p:txBody>
      </p:sp>
      <p:sp>
        <p:nvSpPr>
          <p:cNvPr id="2" name="Footer Placeholder 1">
            <a:extLst>
              <a:ext uri="{FF2B5EF4-FFF2-40B4-BE49-F238E27FC236}">
                <a16:creationId xmlns:a16="http://schemas.microsoft.com/office/drawing/2014/main" id="{953C9338-A840-000D-1533-FB39E41CAA5D}"/>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479720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mages – 2">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42459079-7E00-C7F3-33CF-D278653B4854}"/>
              </a:ext>
            </a:extLst>
          </p:cNvPr>
          <p:cNvSpPr>
            <a:spLocks noGrp="1"/>
          </p:cNvSpPr>
          <p:nvPr>
            <p:ph type="pic" sz="quarter" idx="12" hasCustomPrompt="1"/>
          </p:nvPr>
        </p:nvSpPr>
        <p:spPr>
          <a:xfrm>
            <a:off x="457201" y="457201"/>
            <a:ext cx="5521257" cy="2865120"/>
          </a:xfrm>
          <a:prstGeom prst="rect">
            <a:avLst/>
          </a:prstGeom>
        </p:spPr>
        <p:txBody>
          <a:bodyPr/>
          <a:lstStyle>
            <a:lvl1pPr marL="0" indent="0">
              <a:buNone/>
              <a:defRPr>
                <a:solidFill>
                  <a:schemeClr val="bg1">
                    <a:lumMod val="75000"/>
                  </a:schemeClr>
                </a:solidFill>
              </a:defRPr>
            </a:lvl1pPr>
          </a:lstStyle>
          <a:p>
            <a:r>
              <a:rPr lang="en-US"/>
              <a:t>Image</a:t>
            </a:r>
          </a:p>
        </p:txBody>
      </p:sp>
      <p:sp>
        <p:nvSpPr>
          <p:cNvPr id="11" name="Picture Placeholder 13">
            <a:extLst>
              <a:ext uri="{FF2B5EF4-FFF2-40B4-BE49-F238E27FC236}">
                <a16:creationId xmlns:a16="http://schemas.microsoft.com/office/drawing/2014/main" id="{7AA8DB3E-EE3E-9379-4E05-007AEB099CFA}"/>
              </a:ext>
            </a:extLst>
          </p:cNvPr>
          <p:cNvSpPr>
            <a:spLocks noGrp="1"/>
          </p:cNvSpPr>
          <p:nvPr>
            <p:ph type="pic" sz="quarter" idx="15" hasCustomPrompt="1"/>
          </p:nvPr>
        </p:nvSpPr>
        <p:spPr>
          <a:xfrm>
            <a:off x="6210301" y="457201"/>
            <a:ext cx="5521257" cy="2865120"/>
          </a:xfrm>
          <a:prstGeom prst="rect">
            <a:avLst/>
          </a:prstGeom>
        </p:spPr>
        <p:txBody>
          <a:bodyPr/>
          <a:lstStyle>
            <a:lvl1pPr marL="0" indent="0">
              <a:buNone/>
              <a:defRPr>
                <a:solidFill>
                  <a:schemeClr val="bg1">
                    <a:lumMod val="75000"/>
                  </a:schemeClr>
                </a:solidFill>
              </a:defRPr>
            </a:lvl1pPr>
          </a:lstStyle>
          <a:p>
            <a:r>
              <a:rPr lang="en-US"/>
              <a:t>Image</a:t>
            </a:r>
          </a:p>
        </p:txBody>
      </p:sp>
      <p:sp>
        <p:nvSpPr>
          <p:cNvPr id="12" name="Picture Placeholder 13">
            <a:extLst>
              <a:ext uri="{FF2B5EF4-FFF2-40B4-BE49-F238E27FC236}">
                <a16:creationId xmlns:a16="http://schemas.microsoft.com/office/drawing/2014/main" id="{C3A791ED-674C-50EA-9A4A-DF33037350AA}"/>
              </a:ext>
            </a:extLst>
          </p:cNvPr>
          <p:cNvSpPr>
            <a:spLocks noGrp="1"/>
          </p:cNvSpPr>
          <p:nvPr>
            <p:ph type="pic" sz="quarter" idx="16" hasCustomPrompt="1"/>
          </p:nvPr>
        </p:nvSpPr>
        <p:spPr>
          <a:xfrm>
            <a:off x="457201" y="3524251"/>
            <a:ext cx="5521257" cy="2865120"/>
          </a:xfrm>
          <a:prstGeom prst="rect">
            <a:avLst/>
          </a:prstGeom>
        </p:spPr>
        <p:txBody>
          <a:bodyPr/>
          <a:lstStyle>
            <a:lvl1pPr marL="0" indent="0">
              <a:buNone/>
              <a:defRPr>
                <a:solidFill>
                  <a:schemeClr val="bg1">
                    <a:lumMod val="75000"/>
                  </a:schemeClr>
                </a:solidFill>
              </a:defRPr>
            </a:lvl1pPr>
          </a:lstStyle>
          <a:p>
            <a:r>
              <a:rPr lang="en-US" dirty="0"/>
              <a:t>Image</a:t>
            </a:r>
          </a:p>
        </p:txBody>
      </p:sp>
      <p:sp>
        <p:nvSpPr>
          <p:cNvPr id="13" name="Picture Placeholder 13">
            <a:extLst>
              <a:ext uri="{FF2B5EF4-FFF2-40B4-BE49-F238E27FC236}">
                <a16:creationId xmlns:a16="http://schemas.microsoft.com/office/drawing/2014/main" id="{8A5B2C26-8D7E-5760-FB2D-41A5878C0D4E}"/>
              </a:ext>
            </a:extLst>
          </p:cNvPr>
          <p:cNvSpPr>
            <a:spLocks noGrp="1"/>
          </p:cNvSpPr>
          <p:nvPr>
            <p:ph type="pic" sz="quarter" idx="17" hasCustomPrompt="1"/>
          </p:nvPr>
        </p:nvSpPr>
        <p:spPr>
          <a:xfrm>
            <a:off x="6210301" y="3524251"/>
            <a:ext cx="5521257" cy="2865120"/>
          </a:xfrm>
          <a:prstGeom prst="rect">
            <a:avLst/>
          </a:prstGeom>
        </p:spPr>
        <p:txBody>
          <a:bodyPr/>
          <a:lstStyle>
            <a:lvl1pPr marL="0" indent="0">
              <a:buNone/>
              <a:defRPr>
                <a:solidFill>
                  <a:schemeClr val="bg1">
                    <a:lumMod val="75000"/>
                  </a:schemeClr>
                </a:solidFill>
              </a:defRPr>
            </a:lvl1pPr>
          </a:lstStyle>
          <a:p>
            <a:r>
              <a:rPr lang="en-US"/>
              <a:t>Image</a:t>
            </a:r>
          </a:p>
        </p:txBody>
      </p:sp>
    </p:spTree>
    <p:extLst>
      <p:ext uri="{BB962C8B-B14F-4D97-AF65-F5344CB8AC3E}">
        <p14:creationId xmlns:p14="http://schemas.microsoft.com/office/powerpoint/2010/main" val="113762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EA56461E-034E-82C5-4B85-56611A6768A8}"/>
              </a:ext>
            </a:extLst>
          </p:cNvPr>
          <p:cNvSpPr>
            <a:spLocks noGrp="1"/>
          </p:cNvSpPr>
          <p:nvPr>
            <p:ph type="pic" sz="quarter" idx="14" hasCustomPrompt="1"/>
          </p:nvPr>
        </p:nvSpPr>
        <p:spPr>
          <a:xfrm>
            <a:off x="457201" y="457200"/>
            <a:ext cx="11274357" cy="5029200"/>
          </a:xfrm>
          <a:prstGeom prst="rect">
            <a:avLst/>
          </a:prstGeom>
        </p:spPr>
        <p:txBody>
          <a:bodyPr/>
          <a:lstStyle>
            <a:lvl1pPr marL="0" indent="0">
              <a:buNone/>
              <a:defRPr>
                <a:solidFill>
                  <a:schemeClr val="bg1">
                    <a:lumMod val="75000"/>
                  </a:schemeClr>
                </a:solidFill>
              </a:defRPr>
            </a:lvl1pPr>
          </a:lstStyle>
          <a:p>
            <a:r>
              <a:rPr lang="en-US"/>
              <a:t>Image</a:t>
            </a:r>
          </a:p>
        </p:txBody>
      </p:sp>
      <p:sp>
        <p:nvSpPr>
          <p:cNvPr id="3" name="Footer Placeholder 2">
            <a:extLst>
              <a:ext uri="{FF2B5EF4-FFF2-40B4-BE49-F238E27FC236}">
                <a16:creationId xmlns:a16="http://schemas.microsoft.com/office/drawing/2014/main" id="{E74AE680-DC8D-C7A3-D4E0-59B920C4583F}"/>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26691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1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74AE680-DC8D-C7A3-D4E0-59B920C4583F}"/>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978922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hank you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BF3BED-BBDD-276E-65EA-7E23DE6F1FD7}"/>
              </a:ext>
            </a:extLst>
          </p:cNvPr>
          <p:cNvSpPr>
            <a:spLocks noGrp="1"/>
          </p:cNvSpPr>
          <p:nvPr>
            <p:ph type="ctrTitle" hasCustomPrompt="1"/>
          </p:nvPr>
        </p:nvSpPr>
        <p:spPr>
          <a:xfrm>
            <a:off x="457198" y="4183040"/>
            <a:ext cx="9144000" cy="1840701"/>
          </a:xfrm>
        </p:spPr>
        <p:txBody>
          <a:bodyPr lIns="0" rIns="0" anchor="t">
            <a:noAutofit/>
          </a:bodyPr>
          <a:lstStyle>
            <a:lvl1pPr algn="l">
              <a:defRPr sz="6400">
                <a:solidFill>
                  <a:srgbClr val="5D3531"/>
                </a:solidFill>
              </a:defRPr>
            </a:lvl1pPr>
          </a:lstStyle>
          <a:p>
            <a:r>
              <a:rPr lang="en-US" dirty="0"/>
              <a:t>Thank you for </a:t>
            </a:r>
            <a:br>
              <a:rPr lang="en-US" dirty="0"/>
            </a:br>
            <a:r>
              <a:rPr lang="en-US" dirty="0"/>
              <a:t>joining us today.</a:t>
            </a:r>
          </a:p>
        </p:txBody>
      </p:sp>
      <p:pic>
        <p:nvPicPr>
          <p:cNvPr id="2" name="Picture 1">
            <a:extLst>
              <a:ext uri="{FF2B5EF4-FFF2-40B4-BE49-F238E27FC236}">
                <a16:creationId xmlns:a16="http://schemas.microsoft.com/office/drawing/2014/main" id="{7AF66381-BD0D-22AD-10DD-B3C5425A78BC}"/>
              </a:ext>
            </a:extLst>
          </p:cNvPr>
          <p:cNvPicPr/>
          <p:nvPr userDrawn="1"/>
        </p:nvPicPr>
        <p:blipFill>
          <a:blip r:embed="rId3"/>
          <a:srcRect/>
          <a:stretch/>
        </p:blipFill>
        <p:spPr>
          <a:xfrm>
            <a:off x="363920" y="6440805"/>
            <a:ext cx="1198157" cy="336982"/>
          </a:xfrm>
          <a:prstGeom prst="rect">
            <a:avLst/>
          </a:prstGeom>
        </p:spPr>
      </p:pic>
    </p:spTree>
    <p:extLst>
      <p:ext uri="{BB962C8B-B14F-4D97-AF65-F5344CB8AC3E}">
        <p14:creationId xmlns:p14="http://schemas.microsoft.com/office/powerpoint/2010/main" val="504857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80">
          <p15:clr>
            <a:srgbClr val="FBAE40"/>
          </p15:clr>
        </p15:guide>
        <p15:guide id="4" orient="horz"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ed Sidebar + Text Modules –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ext Placeholder 28">
            <a:extLst>
              <a:ext uri="{FF2B5EF4-FFF2-40B4-BE49-F238E27FC236}">
                <a16:creationId xmlns:a16="http://schemas.microsoft.com/office/drawing/2014/main" id="{5ECFC22D-9188-1758-0349-21CF27DDBF2E}"/>
              </a:ext>
            </a:extLst>
          </p:cNvPr>
          <p:cNvSpPr>
            <a:spLocks noGrp="1"/>
          </p:cNvSpPr>
          <p:nvPr>
            <p:ph type="body" sz="quarter" idx="17" hasCustomPrompt="1"/>
          </p:nvPr>
        </p:nvSpPr>
        <p:spPr>
          <a:xfrm>
            <a:off x="5842000" y="447067"/>
            <a:ext cx="5438806" cy="219163"/>
          </a:xfrm>
          <a:prstGeom prst="rect">
            <a:avLst/>
          </a:prstGeom>
        </p:spPr>
        <p:txBody>
          <a:bodyPr wrap="square" lIns="0" tIns="0" rIns="0" bIns="0">
            <a:spAutoFit/>
          </a:bodyPr>
          <a:lstStyle>
            <a:lvl1pPr marL="0" indent="0">
              <a:lnSpc>
                <a:spcPts val="1800"/>
              </a:lnSpc>
              <a:buNone/>
              <a:defRPr sz="1300" b="1">
                <a:solidFill>
                  <a:srgbClr val="5D3531"/>
                </a:solidFill>
                <a:latin typeface="Helvetica" pitchFamily="2" charset="0"/>
              </a:defRPr>
            </a:lvl1pPr>
          </a:lstStyle>
          <a:p>
            <a:r>
              <a:rPr lang="en-US" dirty="0">
                <a:effectLst/>
              </a:rPr>
              <a:t>Lorem ipsum dolor</a:t>
            </a:r>
            <a:endParaRPr lang="en-US" dirty="0">
              <a:effectLst/>
              <a:latin typeface="Helvetica" pitchFamily="2" charset="0"/>
            </a:endParaRPr>
          </a:p>
        </p:txBody>
      </p:sp>
      <p:sp>
        <p:nvSpPr>
          <p:cNvPr id="23" name="Text Placeholder 28">
            <a:extLst>
              <a:ext uri="{FF2B5EF4-FFF2-40B4-BE49-F238E27FC236}">
                <a16:creationId xmlns:a16="http://schemas.microsoft.com/office/drawing/2014/main" id="{C55A3A9E-3D30-DB94-5A11-4B82434A258E}"/>
              </a:ext>
            </a:extLst>
          </p:cNvPr>
          <p:cNvSpPr>
            <a:spLocks noGrp="1"/>
          </p:cNvSpPr>
          <p:nvPr>
            <p:ph type="body" sz="quarter" idx="24" hasCustomPrompt="1"/>
          </p:nvPr>
        </p:nvSpPr>
        <p:spPr>
          <a:xfrm>
            <a:off x="5842000" y="720875"/>
            <a:ext cx="5438806" cy="901272"/>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Axim </a:t>
            </a:r>
            <a:r>
              <a:rPr lang="en-US" dirty="0" err="1">
                <a:effectLst/>
                <a:latin typeface="Helvetica" pitchFamily="2" charset="0"/>
              </a:rPr>
              <a:t>atur</a:t>
            </a:r>
            <a:r>
              <a:rPr lang="en-US" dirty="0">
                <a:effectLst/>
                <a:latin typeface="Helvetica" pitchFamily="2" charset="0"/>
              </a:rPr>
              <a:t> </a:t>
            </a:r>
            <a:r>
              <a:rPr lang="en-US" dirty="0" err="1">
                <a:effectLst/>
                <a:latin typeface="Helvetica" pitchFamily="2" charset="0"/>
              </a:rPr>
              <a:t>rectessenda</a:t>
            </a:r>
            <a:r>
              <a:rPr lang="en-US" dirty="0">
                <a:effectLst/>
                <a:latin typeface="Helvetica" pitchFamily="2" charset="0"/>
              </a:rPr>
              <a:t> </a:t>
            </a:r>
            <a:r>
              <a:rPr lang="en-US" dirty="0" err="1">
                <a:effectLst/>
                <a:latin typeface="Helvetica" pitchFamily="2" charset="0"/>
              </a:rPr>
              <a:t>nonsequam</a:t>
            </a:r>
            <a:r>
              <a:rPr lang="en-US" dirty="0">
                <a:effectLst/>
                <a:latin typeface="Helvetica" pitchFamily="2" charset="0"/>
              </a:rPr>
              <a:t> rem. </a:t>
            </a:r>
            <a:r>
              <a:rPr lang="en-US" dirty="0" err="1">
                <a:effectLst/>
                <a:latin typeface="Helvetica" pitchFamily="2" charset="0"/>
              </a:rPr>
              <a:t>Neque</a:t>
            </a:r>
            <a:r>
              <a:rPr lang="en-US" dirty="0">
                <a:effectLst/>
                <a:latin typeface="Helvetica" pitchFamily="2" charset="0"/>
              </a:rPr>
              <a:t> as di </a:t>
            </a:r>
            <a:r>
              <a:rPr lang="en-US" dirty="0" err="1">
                <a:effectLst/>
                <a:latin typeface="Helvetica" pitchFamily="2" charset="0"/>
              </a:rPr>
              <a:t>odita</a:t>
            </a:r>
            <a:r>
              <a:rPr lang="en-US" dirty="0">
                <a:effectLst/>
                <a:latin typeface="Helvetica" pitchFamily="2" charset="0"/>
              </a:rPr>
              <a:t> </a:t>
            </a:r>
            <a:r>
              <a:rPr lang="en-US" dirty="0" err="1">
                <a:effectLst/>
                <a:latin typeface="Helvetica" pitchFamily="2" charset="0"/>
              </a:rPr>
              <a:t>sitiur</a:t>
            </a:r>
            <a:r>
              <a:rPr lang="en-US" dirty="0">
                <a:effectLst/>
                <a:latin typeface="Helvetica" pitchFamily="2" charset="0"/>
              </a:rPr>
              <a:t>? 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 arum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ea</a:t>
            </a:r>
            <a:r>
              <a:rPr lang="en-US" dirty="0">
                <a:effectLst/>
                <a:latin typeface="Helvetica" pitchFamily="2" charset="0"/>
              </a:rPr>
              <a:t> que </a:t>
            </a:r>
            <a:r>
              <a:rPr lang="en-US" dirty="0" err="1">
                <a:effectLst/>
                <a:latin typeface="Helvetica" pitchFamily="2" charset="0"/>
              </a:rPr>
              <a:t>audae</a:t>
            </a:r>
            <a:r>
              <a:rPr lang="en-US" dirty="0">
                <a:effectLst/>
                <a:latin typeface="Helvetica" pitchFamily="2" charset="0"/>
              </a:rPr>
              <a:t> net </a:t>
            </a:r>
            <a:r>
              <a:rPr lang="en-US" dirty="0" err="1">
                <a:effectLst/>
                <a:latin typeface="Helvetica" pitchFamily="2" charset="0"/>
              </a:rPr>
              <a:t>offictia</a:t>
            </a:r>
            <a:r>
              <a:rPr lang="en-US" dirty="0">
                <a:effectLst/>
                <a:latin typeface="Helvetica" pitchFamily="2" charset="0"/>
              </a:rPr>
              <a:t> </a:t>
            </a:r>
            <a:r>
              <a:rPr lang="en-US" dirty="0" err="1">
                <a:effectLst/>
                <a:latin typeface="Helvetica" pitchFamily="2" charset="0"/>
              </a:rPr>
              <a:t>andaectur</a:t>
            </a:r>
            <a:r>
              <a:rPr lang="en-US" dirty="0">
                <a:effectLst/>
                <a:latin typeface="Helvetica" pitchFamily="2" charset="0"/>
              </a:rPr>
              <a:t>, </a:t>
            </a:r>
            <a:r>
              <a:rPr lang="en-US" dirty="0" err="1">
                <a:effectLst/>
                <a:latin typeface="Helvetica" pitchFamily="2" charset="0"/>
              </a:rPr>
              <a:t>suntus</a:t>
            </a:r>
            <a:r>
              <a:rPr lang="en-US" dirty="0">
                <a:effectLst/>
                <a:latin typeface="Helvetica" pitchFamily="2" charset="0"/>
              </a:rPr>
              <a:t> </a:t>
            </a:r>
            <a:r>
              <a:rPr lang="en-US" dirty="0" err="1">
                <a:effectLst/>
                <a:latin typeface="Helvetica" pitchFamily="2" charset="0"/>
              </a:rPr>
              <a:t>aditi</a:t>
            </a:r>
            <a:r>
              <a:rPr lang="en-US" dirty="0">
                <a:effectLst/>
                <a:latin typeface="Helvetica" pitchFamily="2" charset="0"/>
              </a:rPr>
              <a:t> </a:t>
            </a:r>
            <a:r>
              <a:rPr lang="en-US" dirty="0" err="1">
                <a:effectLst/>
                <a:latin typeface="Helvetica" pitchFamily="2" charset="0"/>
              </a:rPr>
              <a:t>doluptatquam</a:t>
            </a:r>
            <a:r>
              <a:rPr lang="en-US" dirty="0">
                <a:effectLst/>
                <a:latin typeface="Helvetica" pitchFamily="2" charset="0"/>
              </a:rPr>
              <a:t> </a:t>
            </a:r>
            <a:r>
              <a:rPr lang="en-US" dirty="0" err="1">
                <a:effectLst/>
                <a:latin typeface="Helvetica" pitchFamily="2" charset="0"/>
              </a:rPr>
              <a:t>audam</a:t>
            </a:r>
            <a:r>
              <a:rPr lang="en-US" dirty="0">
                <a:effectLst/>
                <a:latin typeface="Helvetica" pitchFamily="2" charset="0"/>
              </a:rPr>
              <a:t> </a:t>
            </a:r>
            <a:r>
              <a:rPr lang="en-US" dirty="0" err="1">
                <a:effectLst/>
                <a:latin typeface="Helvetica" pitchFamily="2" charset="0"/>
              </a:rPr>
              <a:t>consed</a:t>
            </a:r>
            <a:r>
              <a:rPr lang="en-US" dirty="0">
                <a:effectLst/>
                <a:latin typeface="Helvetica" pitchFamily="2" charset="0"/>
              </a:rPr>
              <a:t> qui </a:t>
            </a:r>
            <a:r>
              <a:rPr lang="en-US" dirty="0" err="1">
                <a:effectLst/>
                <a:latin typeface="Helvetica" pitchFamily="2" charset="0"/>
              </a:rPr>
              <a:t>dusande</a:t>
            </a:r>
            <a:r>
              <a:rPr lang="en-US" dirty="0">
                <a:effectLst/>
                <a:latin typeface="Helvetica" pitchFamily="2" charset="0"/>
              </a:rPr>
              <a:t>.</a:t>
            </a:r>
          </a:p>
        </p:txBody>
      </p:sp>
      <p:sp>
        <p:nvSpPr>
          <p:cNvPr id="24" name="Text Placeholder 28">
            <a:extLst>
              <a:ext uri="{FF2B5EF4-FFF2-40B4-BE49-F238E27FC236}">
                <a16:creationId xmlns:a16="http://schemas.microsoft.com/office/drawing/2014/main" id="{CE82965B-7F39-DDDB-428B-5A91AC6F2E05}"/>
              </a:ext>
            </a:extLst>
          </p:cNvPr>
          <p:cNvSpPr>
            <a:spLocks noGrp="1"/>
          </p:cNvSpPr>
          <p:nvPr>
            <p:ph type="body" sz="quarter" idx="28" hasCustomPrompt="1"/>
          </p:nvPr>
        </p:nvSpPr>
        <p:spPr>
          <a:xfrm>
            <a:off x="5842000" y="4900665"/>
            <a:ext cx="5438806" cy="219163"/>
          </a:xfrm>
          <a:prstGeom prst="rect">
            <a:avLst/>
          </a:prstGeom>
        </p:spPr>
        <p:txBody>
          <a:bodyPr wrap="square" lIns="0" tIns="0" rIns="0" bIns="0">
            <a:spAutoFit/>
          </a:bodyPr>
          <a:lstStyle>
            <a:lvl1pPr marL="0" indent="0">
              <a:lnSpc>
                <a:spcPts val="1800"/>
              </a:lnSpc>
              <a:buNone/>
              <a:defRPr sz="1300" b="1">
                <a:solidFill>
                  <a:srgbClr val="5D3531"/>
                </a:solidFill>
                <a:latin typeface="Helvetica" pitchFamily="2" charset="0"/>
              </a:defRPr>
            </a:lvl1pPr>
          </a:lstStyle>
          <a:p>
            <a:r>
              <a:rPr lang="en-US" dirty="0">
                <a:effectLst/>
              </a:rPr>
              <a:t>Lorem ipsum dolor</a:t>
            </a:r>
            <a:endParaRPr lang="en-US" dirty="0">
              <a:effectLst/>
              <a:latin typeface="Helvetica" pitchFamily="2" charset="0"/>
            </a:endParaRPr>
          </a:p>
        </p:txBody>
      </p:sp>
      <p:sp>
        <p:nvSpPr>
          <p:cNvPr id="25" name="Text Placeholder 28">
            <a:extLst>
              <a:ext uri="{FF2B5EF4-FFF2-40B4-BE49-F238E27FC236}">
                <a16:creationId xmlns:a16="http://schemas.microsoft.com/office/drawing/2014/main" id="{A25EE907-BE70-7E3D-CF63-05804985F2B9}"/>
              </a:ext>
            </a:extLst>
          </p:cNvPr>
          <p:cNvSpPr>
            <a:spLocks noGrp="1"/>
          </p:cNvSpPr>
          <p:nvPr>
            <p:ph type="body" sz="quarter" idx="29" hasCustomPrompt="1"/>
          </p:nvPr>
        </p:nvSpPr>
        <p:spPr>
          <a:xfrm>
            <a:off x="5842000" y="5164340"/>
            <a:ext cx="5438806" cy="901272"/>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Axim </a:t>
            </a:r>
            <a:r>
              <a:rPr lang="en-US" dirty="0" err="1">
                <a:effectLst/>
                <a:latin typeface="Helvetica" pitchFamily="2" charset="0"/>
              </a:rPr>
              <a:t>atur</a:t>
            </a:r>
            <a:r>
              <a:rPr lang="en-US" dirty="0">
                <a:effectLst/>
                <a:latin typeface="Helvetica" pitchFamily="2" charset="0"/>
              </a:rPr>
              <a:t> </a:t>
            </a:r>
            <a:r>
              <a:rPr lang="en-US" dirty="0" err="1">
                <a:effectLst/>
                <a:latin typeface="Helvetica" pitchFamily="2" charset="0"/>
              </a:rPr>
              <a:t>rectessenda</a:t>
            </a:r>
            <a:r>
              <a:rPr lang="en-US" dirty="0">
                <a:effectLst/>
                <a:latin typeface="Helvetica" pitchFamily="2" charset="0"/>
              </a:rPr>
              <a:t> </a:t>
            </a:r>
            <a:r>
              <a:rPr lang="en-US" dirty="0" err="1">
                <a:effectLst/>
                <a:latin typeface="Helvetica" pitchFamily="2" charset="0"/>
              </a:rPr>
              <a:t>nonsequam</a:t>
            </a:r>
            <a:r>
              <a:rPr lang="en-US" dirty="0">
                <a:effectLst/>
                <a:latin typeface="Helvetica" pitchFamily="2" charset="0"/>
              </a:rPr>
              <a:t> rem. </a:t>
            </a:r>
            <a:r>
              <a:rPr lang="en-US" dirty="0" err="1">
                <a:effectLst/>
                <a:latin typeface="Helvetica" pitchFamily="2" charset="0"/>
              </a:rPr>
              <a:t>Neque</a:t>
            </a:r>
            <a:r>
              <a:rPr lang="en-US" dirty="0">
                <a:effectLst/>
                <a:latin typeface="Helvetica" pitchFamily="2" charset="0"/>
              </a:rPr>
              <a:t> as di </a:t>
            </a:r>
            <a:r>
              <a:rPr lang="en-US" dirty="0" err="1">
                <a:effectLst/>
                <a:latin typeface="Helvetica" pitchFamily="2" charset="0"/>
              </a:rPr>
              <a:t>odita</a:t>
            </a:r>
            <a:r>
              <a:rPr lang="en-US" dirty="0">
                <a:effectLst/>
                <a:latin typeface="Helvetica" pitchFamily="2" charset="0"/>
              </a:rPr>
              <a:t> </a:t>
            </a:r>
            <a:r>
              <a:rPr lang="en-US" dirty="0" err="1">
                <a:effectLst/>
                <a:latin typeface="Helvetica" pitchFamily="2" charset="0"/>
              </a:rPr>
              <a:t>sitiur</a:t>
            </a:r>
            <a:r>
              <a:rPr lang="en-US" dirty="0">
                <a:effectLst/>
                <a:latin typeface="Helvetica" pitchFamily="2" charset="0"/>
              </a:rPr>
              <a:t>? 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 arum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ea</a:t>
            </a:r>
            <a:r>
              <a:rPr lang="en-US" dirty="0">
                <a:effectLst/>
                <a:latin typeface="Helvetica" pitchFamily="2" charset="0"/>
              </a:rPr>
              <a:t> que </a:t>
            </a:r>
            <a:r>
              <a:rPr lang="en-US" dirty="0" err="1">
                <a:effectLst/>
                <a:latin typeface="Helvetica" pitchFamily="2" charset="0"/>
              </a:rPr>
              <a:t>audae</a:t>
            </a:r>
            <a:r>
              <a:rPr lang="en-US" dirty="0">
                <a:effectLst/>
                <a:latin typeface="Helvetica" pitchFamily="2" charset="0"/>
              </a:rPr>
              <a:t> net </a:t>
            </a:r>
            <a:r>
              <a:rPr lang="en-US" dirty="0" err="1">
                <a:effectLst/>
                <a:latin typeface="Helvetica" pitchFamily="2" charset="0"/>
              </a:rPr>
              <a:t>offictia</a:t>
            </a:r>
            <a:r>
              <a:rPr lang="en-US" dirty="0">
                <a:effectLst/>
                <a:latin typeface="Helvetica" pitchFamily="2" charset="0"/>
              </a:rPr>
              <a:t> </a:t>
            </a:r>
            <a:r>
              <a:rPr lang="en-US" dirty="0" err="1">
                <a:effectLst/>
                <a:latin typeface="Helvetica" pitchFamily="2" charset="0"/>
              </a:rPr>
              <a:t>andaectur</a:t>
            </a:r>
            <a:r>
              <a:rPr lang="en-US" dirty="0">
                <a:effectLst/>
                <a:latin typeface="Helvetica" pitchFamily="2" charset="0"/>
              </a:rPr>
              <a:t>, </a:t>
            </a:r>
            <a:r>
              <a:rPr lang="en-US" dirty="0" err="1">
                <a:effectLst/>
                <a:latin typeface="Helvetica" pitchFamily="2" charset="0"/>
              </a:rPr>
              <a:t>suntus</a:t>
            </a:r>
            <a:r>
              <a:rPr lang="en-US" dirty="0">
                <a:effectLst/>
                <a:latin typeface="Helvetica" pitchFamily="2" charset="0"/>
              </a:rPr>
              <a:t> </a:t>
            </a:r>
            <a:r>
              <a:rPr lang="en-US" dirty="0" err="1">
                <a:effectLst/>
                <a:latin typeface="Helvetica" pitchFamily="2" charset="0"/>
              </a:rPr>
              <a:t>aditi</a:t>
            </a:r>
            <a:r>
              <a:rPr lang="en-US" dirty="0">
                <a:effectLst/>
                <a:latin typeface="Helvetica" pitchFamily="2" charset="0"/>
              </a:rPr>
              <a:t> </a:t>
            </a:r>
            <a:r>
              <a:rPr lang="en-US" dirty="0" err="1">
                <a:effectLst/>
                <a:latin typeface="Helvetica" pitchFamily="2" charset="0"/>
              </a:rPr>
              <a:t>doluptatquam</a:t>
            </a:r>
            <a:r>
              <a:rPr lang="en-US" dirty="0">
                <a:effectLst/>
                <a:latin typeface="Helvetica" pitchFamily="2" charset="0"/>
              </a:rPr>
              <a:t> </a:t>
            </a:r>
            <a:r>
              <a:rPr lang="en-US" dirty="0" err="1">
                <a:effectLst/>
                <a:latin typeface="Helvetica" pitchFamily="2" charset="0"/>
              </a:rPr>
              <a:t>audam</a:t>
            </a:r>
            <a:r>
              <a:rPr lang="en-US" dirty="0">
                <a:effectLst/>
                <a:latin typeface="Helvetica" pitchFamily="2" charset="0"/>
              </a:rPr>
              <a:t> </a:t>
            </a:r>
            <a:r>
              <a:rPr lang="en-US" dirty="0" err="1">
                <a:effectLst/>
                <a:latin typeface="Helvetica" pitchFamily="2" charset="0"/>
              </a:rPr>
              <a:t>consed</a:t>
            </a:r>
            <a:r>
              <a:rPr lang="en-US" dirty="0">
                <a:effectLst/>
                <a:latin typeface="Helvetica" pitchFamily="2" charset="0"/>
              </a:rPr>
              <a:t> qui </a:t>
            </a:r>
            <a:r>
              <a:rPr lang="en-US" dirty="0" err="1">
                <a:effectLst/>
                <a:latin typeface="Helvetica" pitchFamily="2" charset="0"/>
              </a:rPr>
              <a:t>dusande</a:t>
            </a:r>
            <a:r>
              <a:rPr lang="en-US" dirty="0">
                <a:effectLst/>
                <a:latin typeface="Helvetica" pitchFamily="2" charset="0"/>
              </a:rPr>
              <a:t>.</a:t>
            </a:r>
          </a:p>
        </p:txBody>
      </p:sp>
      <p:sp>
        <p:nvSpPr>
          <p:cNvPr id="26" name="Text Placeholder 28">
            <a:extLst>
              <a:ext uri="{FF2B5EF4-FFF2-40B4-BE49-F238E27FC236}">
                <a16:creationId xmlns:a16="http://schemas.microsoft.com/office/drawing/2014/main" id="{38C88BDB-5F2B-24BD-3C83-DF57EB622188}"/>
              </a:ext>
            </a:extLst>
          </p:cNvPr>
          <p:cNvSpPr>
            <a:spLocks noGrp="1"/>
          </p:cNvSpPr>
          <p:nvPr>
            <p:ph type="body" sz="quarter" idx="30" hasCustomPrompt="1"/>
          </p:nvPr>
        </p:nvSpPr>
        <p:spPr>
          <a:xfrm>
            <a:off x="5842000" y="1931062"/>
            <a:ext cx="5438806" cy="219163"/>
          </a:xfrm>
          <a:prstGeom prst="rect">
            <a:avLst/>
          </a:prstGeom>
        </p:spPr>
        <p:txBody>
          <a:bodyPr wrap="square" lIns="0" tIns="0" rIns="0" bIns="0">
            <a:spAutoFit/>
          </a:bodyPr>
          <a:lstStyle>
            <a:lvl1pPr marL="0" indent="0">
              <a:lnSpc>
                <a:spcPts val="1800"/>
              </a:lnSpc>
              <a:buNone/>
              <a:defRPr sz="1300" b="1">
                <a:solidFill>
                  <a:srgbClr val="5D3531"/>
                </a:solidFill>
                <a:latin typeface="Helvetica" pitchFamily="2" charset="0"/>
              </a:defRPr>
            </a:lvl1pPr>
          </a:lstStyle>
          <a:p>
            <a:r>
              <a:rPr lang="en-US" dirty="0">
                <a:effectLst/>
              </a:rPr>
              <a:t>Lorem ipsum dolor</a:t>
            </a:r>
            <a:endParaRPr lang="en-US" dirty="0">
              <a:effectLst/>
              <a:latin typeface="Helvetica" pitchFamily="2" charset="0"/>
            </a:endParaRPr>
          </a:p>
        </p:txBody>
      </p:sp>
      <p:sp>
        <p:nvSpPr>
          <p:cNvPr id="27" name="Text Placeholder 28">
            <a:extLst>
              <a:ext uri="{FF2B5EF4-FFF2-40B4-BE49-F238E27FC236}">
                <a16:creationId xmlns:a16="http://schemas.microsoft.com/office/drawing/2014/main" id="{FFE05765-4E84-5117-A95A-EA868840ED9E}"/>
              </a:ext>
            </a:extLst>
          </p:cNvPr>
          <p:cNvSpPr>
            <a:spLocks noGrp="1"/>
          </p:cNvSpPr>
          <p:nvPr>
            <p:ph type="body" sz="quarter" idx="31" hasCustomPrompt="1"/>
          </p:nvPr>
        </p:nvSpPr>
        <p:spPr>
          <a:xfrm>
            <a:off x="5842000" y="2200549"/>
            <a:ext cx="5438806" cy="901272"/>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Axim </a:t>
            </a:r>
            <a:r>
              <a:rPr lang="en-US" dirty="0" err="1">
                <a:effectLst/>
                <a:latin typeface="Helvetica" pitchFamily="2" charset="0"/>
              </a:rPr>
              <a:t>atur</a:t>
            </a:r>
            <a:r>
              <a:rPr lang="en-US" dirty="0">
                <a:effectLst/>
                <a:latin typeface="Helvetica" pitchFamily="2" charset="0"/>
              </a:rPr>
              <a:t> </a:t>
            </a:r>
            <a:r>
              <a:rPr lang="en-US" dirty="0" err="1">
                <a:effectLst/>
                <a:latin typeface="Helvetica" pitchFamily="2" charset="0"/>
              </a:rPr>
              <a:t>rectessenda</a:t>
            </a:r>
            <a:r>
              <a:rPr lang="en-US" dirty="0">
                <a:effectLst/>
                <a:latin typeface="Helvetica" pitchFamily="2" charset="0"/>
              </a:rPr>
              <a:t> </a:t>
            </a:r>
            <a:r>
              <a:rPr lang="en-US" dirty="0" err="1">
                <a:effectLst/>
                <a:latin typeface="Helvetica" pitchFamily="2" charset="0"/>
              </a:rPr>
              <a:t>nonsequam</a:t>
            </a:r>
            <a:r>
              <a:rPr lang="en-US" dirty="0">
                <a:effectLst/>
                <a:latin typeface="Helvetica" pitchFamily="2" charset="0"/>
              </a:rPr>
              <a:t> rem. </a:t>
            </a:r>
            <a:r>
              <a:rPr lang="en-US" dirty="0" err="1">
                <a:effectLst/>
                <a:latin typeface="Helvetica" pitchFamily="2" charset="0"/>
              </a:rPr>
              <a:t>Neque</a:t>
            </a:r>
            <a:r>
              <a:rPr lang="en-US" dirty="0">
                <a:effectLst/>
                <a:latin typeface="Helvetica" pitchFamily="2" charset="0"/>
              </a:rPr>
              <a:t> as di </a:t>
            </a:r>
            <a:r>
              <a:rPr lang="en-US" dirty="0" err="1">
                <a:effectLst/>
                <a:latin typeface="Helvetica" pitchFamily="2" charset="0"/>
              </a:rPr>
              <a:t>odita</a:t>
            </a:r>
            <a:r>
              <a:rPr lang="en-US" dirty="0">
                <a:effectLst/>
                <a:latin typeface="Helvetica" pitchFamily="2" charset="0"/>
              </a:rPr>
              <a:t> </a:t>
            </a:r>
            <a:r>
              <a:rPr lang="en-US" dirty="0" err="1">
                <a:effectLst/>
                <a:latin typeface="Helvetica" pitchFamily="2" charset="0"/>
              </a:rPr>
              <a:t>sitiur</a:t>
            </a:r>
            <a:r>
              <a:rPr lang="en-US" dirty="0">
                <a:effectLst/>
                <a:latin typeface="Helvetica" pitchFamily="2" charset="0"/>
              </a:rPr>
              <a:t>? 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 arum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ea</a:t>
            </a:r>
            <a:r>
              <a:rPr lang="en-US" dirty="0">
                <a:effectLst/>
                <a:latin typeface="Helvetica" pitchFamily="2" charset="0"/>
              </a:rPr>
              <a:t> que </a:t>
            </a:r>
            <a:r>
              <a:rPr lang="en-US" dirty="0" err="1">
                <a:effectLst/>
                <a:latin typeface="Helvetica" pitchFamily="2" charset="0"/>
              </a:rPr>
              <a:t>audae</a:t>
            </a:r>
            <a:r>
              <a:rPr lang="en-US" dirty="0">
                <a:effectLst/>
                <a:latin typeface="Helvetica" pitchFamily="2" charset="0"/>
              </a:rPr>
              <a:t> net </a:t>
            </a:r>
            <a:r>
              <a:rPr lang="en-US" dirty="0" err="1">
                <a:effectLst/>
                <a:latin typeface="Helvetica" pitchFamily="2" charset="0"/>
              </a:rPr>
              <a:t>offictia</a:t>
            </a:r>
            <a:r>
              <a:rPr lang="en-US" dirty="0">
                <a:effectLst/>
                <a:latin typeface="Helvetica" pitchFamily="2" charset="0"/>
              </a:rPr>
              <a:t> </a:t>
            </a:r>
            <a:r>
              <a:rPr lang="en-US" dirty="0" err="1">
                <a:effectLst/>
                <a:latin typeface="Helvetica" pitchFamily="2" charset="0"/>
              </a:rPr>
              <a:t>andaectur</a:t>
            </a:r>
            <a:r>
              <a:rPr lang="en-US" dirty="0">
                <a:effectLst/>
                <a:latin typeface="Helvetica" pitchFamily="2" charset="0"/>
              </a:rPr>
              <a:t>, </a:t>
            </a:r>
            <a:r>
              <a:rPr lang="en-US" dirty="0" err="1">
                <a:effectLst/>
                <a:latin typeface="Helvetica" pitchFamily="2" charset="0"/>
              </a:rPr>
              <a:t>suntus</a:t>
            </a:r>
            <a:r>
              <a:rPr lang="en-US" dirty="0">
                <a:effectLst/>
                <a:latin typeface="Helvetica" pitchFamily="2" charset="0"/>
              </a:rPr>
              <a:t> </a:t>
            </a:r>
            <a:r>
              <a:rPr lang="en-US" dirty="0" err="1">
                <a:effectLst/>
                <a:latin typeface="Helvetica" pitchFamily="2" charset="0"/>
              </a:rPr>
              <a:t>aditi</a:t>
            </a:r>
            <a:r>
              <a:rPr lang="en-US" dirty="0">
                <a:effectLst/>
                <a:latin typeface="Helvetica" pitchFamily="2" charset="0"/>
              </a:rPr>
              <a:t> </a:t>
            </a:r>
            <a:r>
              <a:rPr lang="en-US" dirty="0" err="1">
                <a:effectLst/>
                <a:latin typeface="Helvetica" pitchFamily="2" charset="0"/>
              </a:rPr>
              <a:t>doluptatquam</a:t>
            </a:r>
            <a:r>
              <a:rPr lang="en-US" dirty="0">
                <a:effectLst/>
                <a:latin typeface="Helvetica" pitchFamily="2" charset="0"/>
              </a:rPr>
              <a:t> </a:t>
            </a:r>
            <a:r>
              <a:rPr lang="en-US" dirty="0" err="1">
                <a:effectLst/>
                <a:latin typeface="Helvetica" pitchFamily="2" charset="0"/>
              </a:rPr>
              <a:t>audam</a:t>
            </a:r>
            <a:r>
              <a:rPr lang="en-US" dirty="0">
                <a:effectLst/>
                <a:latin typeface="Helvetica" pitchFamily="2" charset="0"/>
              </a:rPr>
              <a:t> </a:t>
            </a:r>
            <a:r>
              <a:rPr lang="en-US" dirty="0" err="1">
                <a:effectLst/>
                <a:latin typeface="Helvetica" pitchFamily="2" charset="0"/>
              </a:rPr>
              <a:t>consed</a:t>
            </a:r>
            <a:r>
              <a:rPr lang="en-US" dirty="0">
                <a:effectLst/>
                <a:latin typeface="Helvetica" pitchFamily="2" charset="0"/>
              </a:rPr>
              <a:t> qui </a:t>
            </a:r>
            <a:r>
              <a:rPr lang="en-US" dirty="0" err="1">
                <a:effectLst/>
                <a:latin typeface="Helvetica" pitchFamily="2" charset="0"/>
              </a:rPr>
              <a:t>dusande</a:t>
            </a:r>
            <a:r>
              <a:rPr lang="en-US" dirty="0">
                <a:effectLst/>
                <a:latin typeface="Helvetica" pitchFamily="2" charset="0"/>
              </a:rPr>
              <a:t>.</a:t>
            </a:r>
          </a:p>
        </p:txBody>
      </p:sp>
      <p:sp>
        <p:nvSpPr>
          <p:cNvPr id="28" name="Text Placeholder 28">
            <a:extLst>
              <a:ext uri="{FF2B5EF4-FFF2-40B4-BE49-F238E27FC236}">
                <a16:creationId xmlns:a16="http://schemas.microsoft.com/office/drawing/2014/main" id="{4A347E58-0A93-8160-5A07-DEEB369AF1EA}"/>
              </a:ext>
            </a:extLst>
          </p:cNvPr>
          <p:cNvSpPr>
            <a:spLocks noGrp="1"/>
          </p:cNvSpPr>
          <p:nvPr>
            <p:ph type="body" sz="quarter" idx="32" hasCustomPrompt="1"/>
          </p:nvPr>
        </p:nvSpPr>
        <p:spPr>
          <a:xfrm>
            <a:off x="5842000" y="3411162"/>
            <a:ext cx="5438806" cy="219163"/>
          </a:xfrm>
          <a:prstGeom prst="rect">
            <a:avLst/>
          </a:prstGeom>
        </p:spPr>
        <p:txBody>
          <a:bodyPr wrap="square" lIns="0" tIns="0" rIns="0" bIns="0">
            <a:spAutoFit/>
          </a:bodyPr>
          <a:lstStyle>
            <a:lvl1pPr marL="0" indent="0">
              <a:lnSpc>
                <a:spcPts val="1800"/>
              </a:lnSpc>
              <a:buNone/>
              <a:defRPr sz="1300" b="1">
                <a:solidFill>
                  <a:srgbClr val="5D3531"/>
                </a:solidFill>
                <a:latin typeface="Helvetica" pitchFamily="2" charset="0"/>
              </a:defRPr>
            </a:lvl1pPr>
          </a:lstStyle>
          <a:p>
            <a:r>
              <a:rPr lang="en-US" dirty="0">
                <a:effectLst/>
              </a:rPr>
              <a:t>Lorem ipsum dolor</a:t>
            </a:r>
            <a:endParaRPr lang="en-US" dirty="0">
              <a:effectLst/>
              <a:latin typeface="Helvetica" pitchFamily="2" charset="0"/>
            </a:endParaRPr>
          </a:p>
        </p:txBody>
      </p:sp>
      <p:sp>
        <p:nvSpPr>
          <p:cNvPr id="29" name="Text Placeholder 28">
            <a:extLst>
              <a:ext uri="{FF2B5EF4-FFF2-40B4-BE49-F238E27FC236}">
                <a16:creationId xmlns:a16="http://schemas.microsoft.com/office/drawing/2014/main" id="{27A68F80-F998-97E4-5264-E1E7288511DD}"/>
              </a:ext>
            </a:extLst>
          </p:cNvPr>
          <p:cNvSpPr>
            <a:spLocks noGrp="1"/>
          </p:cNvSpPr>
          <p:nvPr>
            <p:ph type="body" sz="quarter" idx="33" hasCustomPrompt="1"/>
          </p:nvPr>
        </p:nvSpPr>
        <p:spPr>
          <a:xfrm>
            <a:off x="5842000" y="3678045"/>
            <a:ext cx="5438806" cy="901272"/>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Axim </a:t>
            </a:r>
            <a:r>
              <a:rPr lang="en-US" dirty="0" err="1">
                <a:effectLst/>
                <a:latin typeface="Helvetica" pitchFamily="2" charset="0"/>
              </a:rPr>
              <a:t>atur</a:t>
            </a:r>
            <a:r>
              <a:rPr lang="en-US" dirty="0">
                <a:effectLst/>
                <a:latin typeface="Helvetica" pitchFamily="2" charset="0"/>
              </a:rPr>
              <a:t> </a:t>
            </a:r>
            <a:r>
              <a:rPr lang="en-US" dirty="0" err="1">
                <a:effectLst/>
                <a:latin typeface="Helvetica" pitchFamily="2" charset="0"/>
              </a:rPr>
              <a:t>rectessenda</a:t>
            </a:r>
            <a:r>
              <a:rPr lang="en-US" dirty="0">
                <a:effectLst/>
                <a:latin typeface="Helvetica" pitchFamily="2" charset="0"/>
              </a:rPr>
              <a:t> </a:t>
            </a:r>
            <a:r>
              <a:rPr lang="en-US" dirty="0" err="1">
                <a:effectLst/>
                <a:latin typeface="Helvetica" pitchFamily="2" charset="0"/>
              </a:rPr>
              <a:t>nonsequam</a:t>
            </a:r>
            <a:r>
              <a:rPr lang="en-US" dirty="0">
                <a:effectLst/>
                <a:latin typeface="Helvetica" pitchFamily="2" charset="0"/>
              </a:rPr>
              <a:t> rem. </a:t>
            </a:r>
            <a:r>
              <a:rPr lang="en-US" dirty="0" err="1">
                <a:effectLst/>
                <a:latin typeface="Helvetica" pitchFamily="2" charset="0"/>
              </a:rPr>
              <a:t>Neque</a:t>
            </a:r>
            <a:r>
              <a:rPr lang="en-US" dirty="0">
                <a:effectLst/>
                <a:latin typeface="Helvetica" pitchFamily="2" charset="0"/>
              </a:rPr>
              <a:t> as di </a:t>
            </a:r>
            <a:r>
              <a:rPr lang="en-US" dirty="0" err="1">
                <a:effectLst/>
                <a:latin typeface="Helvetica" pitchFamily="2" charset="0"/>
              </a:rPr>
              <a:t>odita</a:t>
            </a:r>
            <a:r>
              <a:rPr lang="en-US" dirty="0">
                <a:effectLst/>
                <a:latin typeface="Helvetica" pitchFamily="2" charset="0"/>
              </a:rPr>
              <a:t> </a:t>
            </a:r>
            <a:r>
              <a:rPr lang="en-US" dirty="0" err="1">
                <a:effectLst/>
                <a:latin typeface="Helvetica" pitchFamily="2" charset="0"/>
              </a:rPr>
              <a:t>sitiur</a:t>
            </a:r>
            <a:r>
              <a:rPr lang="en-US" dirty="0">
                <a:effectLst/>
                <a:latin typeface="Helvetica" pitchFamily="2" charset="0"/>
              </a:rPr>
              <a:t>? 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 arum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ea</a:t>
            </a:r>
            <a:r>
              <a:rPr lang="en-US" dirty="0">
                <a:effectLst/>
                <a:latin typeface="Helvetica" pitchFamily="2" charset="0"/>
              </a:rPr>
              <a:t> que </a:t>
            </a:r>
            <a:r>
              <a:rPr lang="en-US" dirty="0" err="1">
                <a:effectLst/>
                <a:latin typeface="Helvetica" pitchFamily="2" charset="0"/>
              </a:rPr>
              <a:t>audae</a:t>
            </a:r>
            <a:r>
              <a:rPr lang="en-US" dirty="0">
                <a:effectLst/>
                <a:latin typeface="Helvetica" pitchFamily="2" charset="0"/>
              </a:rPr>
              <a:t> net </a:t>
            </a:r>
            <a:r>
              <a:rPr lang="en-US" dirty="0" err="1">
                <a:effectLst/>
                <a:latin typeface="Helvetica" pitchFamily="2" charset="0"/>
              </a:rPr>
              <a:t>offictia</a:t>
            </a:r>
            <a:r>
              <a:rPr lang="en-US" dirty="0">
                <a:effectLst/>
                <a:latin typeface="Helvetica" pitchFamily="2" charset="0"/>
              </a:rPr>
              <a:t> </a:t>
            </a:r>
            <a:r>
              <a:rPr lang="en-US" dirty="0" err="1">
                <a:effectLst/>
                <a:latin typeface="Helvetica" pitchFamily="2" charset="0"/>
              </a:rPr>
              <a:t>andaectur</a:t>
            </a:r>
            <a:r>
              <a:rPr lang="en-US" dirty="0">
                <a:effectLst/>
                <a:latin typeface="Helvetica" pitchFamily="2" charset="0"/>
              </a:rPr>
              <a:t>, </a:t>
            </a:r>
            <a:r>
              <a:rPr lang="en-US" dirty="0" err="1">
                <a:effectLst/>
                <a:latin typeface="Helvetica" pitchFamily="2" charset="0"/>
              </a:rPr>
              <a:t>suntus</a:t>
            </a:r>
            <a:r>
              <a:rPr lang="en-US" dirty="0">
                <a:effectLst/>
                <a:latin typeface="Helvetica" pitchFamily="2" charset="0"/>
              </a:rPr>
              <a:t> </a:t>
            </a:r>
            <a:r>
              <a:rPr lang="en-US" dirty="0" err="1">
                <a:effectLst/>
                <a:latin typeface="Helvetica" pitchFamily="2" charset="0"/>
              </a:rPr>
              <a:t>aditi</a:t>
            </a:r>
            <a:r>
              <a:rPr lang="en-US" dirty="0">
                <a:effectLst/>
                <a:latin typeface="Helvetica" pitchFamily="2" charset="0"/>
              </a:rPr>
              <a:t> </a:t>
            </a:r>
            <a:r>
              <a:rPr lang="en-US" dirty="0" err="1">
                <a:effectLst/>
                <a:latin typeface="Helvetica" pitchFamily="2" charset="0"/>
              </a:rPr>
              <a:t>doluptatquam</a:t>
            </a:r>
            <a:r>
              <a:rPr lang="en-US" dirty="0">
                <a:effectLst/>
                <a:latin typeface="Helvetica" pitchFamily="2" charset="0"/>
              </a:rPr>
              <a:t> </a:t>
            </a:r>
            <a:r>
              <a:rPr lang="en-US" dirty="0" err="1">
                <a:effectLst/>
                <a:latin typeface="Helvetica" pitchFamily="2" charset="0"/>
              </a:rPr>
              <a:t>audam</a:t>
            </a:r>
            <a:r>
              <a:rPr lang="en-US" dirty="0">
                <a:effectLst/>
                <a:latin typeface="Helvetica" pitchFamily="2" charset="0"/>
              </a:rPr>
              <a:t> </a:t>
            </a:r>
            <a:r>
              <a:rPr lang="en-US" dirty="0" err="1">
                <a:effectLst/>
                <a:latin typeface="Helvetica" pitchFamily="2" charset="0"/>
              </a:rPr>
              <a:t>consed</a:t>
            </a:r>
            <a:r>
              <a:rPr lang="en-US" dirty="0">
                <a:effectLst/>
                <a:latin typeface="Helvetica" pitchFamily="2" charset="0"/>
              </a:rPr>
              <a:t> qui </a:t>
            </a:r>
            <a:r>
              <a:rPr lang="en-US" dirty="0" err="1">
                <a:effectLst/>
                <a:latin typeface="Helvetica" pitchFamily="2" charset="0"/>
              </a:rPr>
              <a:t>dusande</a:t>
            </a:r>
            <a:r>
              <a:rPr lang="en-US" dirty="0">
                <a:effectLst/>
                <a:latin typeface="Helvetica" pitchFamily="2" charset="0"/>
              </a:rPr>
              <a:t>.</a:t>
            </a:r>
          </a:p>
        </p:txBody>
      </p:sp>
      <p:sp>
        <p:nvSpPr>
          <p:cNvPr id="30" name="Title 1">
            <a:extLst>
              <a:ext uri="{FF2B5EF4-FFF2-40B4-BE49-F238E27FC236}">
                <a16:creationId xmlns:a16="http://schemas.microsoft.com/office/drawing/2014/main" id="{FFA4A39B-DEAC-FEF1-CA6F-E8C704528BB2}"/>
              </a:ext>
            </a:extLst>
          </p:cNvPr>
          <p:cNvSpPr>
            <a:spLocks noGrp="1"/>
          </p:cNvSpPr>
          <p:nvPr>
            <p:ph type="ctrTitle" hasCustomPrompt="1"/>
          </p:nvPr>
        </p:nvSpPr>
        <p:spPr>
          <a:xfrm>
            <a:off x="469393" y="457200"/>
            <a:ext cx="3883794" cy="5445760"/>
          </a:xfrm>
        </p:spPr>
        <p:txBody>
          <a:bodyPr wrap="square" lIns="0" tIns="0" rIns="0" bIns="0" anchor="ctr">
            <a:noAutofit/>
          </a:bodyPr>
          <a:lstStyle>
            <a:lvl1pPr algn="l">
              <a:lnSpc>
                <a:spcPct val="90000"/>
              </a:lnSpc>
              <a:defRPr sz="4000">
                <a:solidFill>
                  <a:schemeClr val="bg1"/>
                </a:solidFill>
              </a:defRPr>
            </a:lvl1pPr>
          </a:lstStyle>
          <a:p>
            <a:r>
              <a:rPr lang="en-US" dirty="0">
                <a:effectLst/>
              </a:rPr>
              <a:t>List in Vertical Stack with Sidebar Intro</a:t>
            </a:r>
            <a:endParaRPr lang="en-US" dirty="0"/>
          </a:p>
        </p:txBody>
      </p:sp>
      <p:pic>
        <p:nvPicPr>
          <p:cNvPr id="3" name="Picture 2">
            <a:extLst>
              <a:ext uri="{FF2B5EF4-FFF2-40B4-BE49-F238E27FC236}">
                <a16:creationId xmlns:a16="http://schemas.microsoft.com/office/drawing/2014/main" id="{C634A737-5764-14C9-46C6-498F93FD325B}"/>
              </a:ext>
            </a:extLst>
          </p:cNvPr>
          <p:cNvPicPr/>
          <p:nvPr userDrawn="1"/>
        </p:nvPicPr>
        <p:blipFill>
          <a:blip r:embed="rId3"/>
          <a:srcRect/>
          <a:stretch/>
        </p:blipFill>
        <p:spPr>
          <a:xfrm>
            <a:off x="364410" y="6437359"/>
            <a:ext cx="1205205" cy="338964"/>
          </a:xfrm>
          <a:prstGeom prst="rect">
            <a:avLst/>
          </a:prstGeom>
        </p:spPr>
      </p:pic>
      <p:sp>
        <p:nvSpPr>
          <p:cNvPr id="8" name="Slide Number Placeholder 5">
            <a:extLst>
              <a:ext uri="{FF2B5EF4-FFF2-40B4-BE49-F238E27FC236}">
                <a16:creationId xmlns:a16="http://schemas.microsoft.com/office/drawing/2014/main" id="{1224919E-28D0-15B3-6335-7512606E11F2}"/>
              </a:ext>
            </a:extLst>
          </p:cNvPr>
          <p:cNvSpPr txBox="1"/>
          <p:nvPr userDrawn="1"/>
        </p:nvSpPr>
        <p:spPr>
          <a:xfrm>
            <a:off x="8991598" y="6565485"/>
            <a:ext cx="2743200" cy="123111"/>
          </a:xfrm>
          <a:prstGeom prst="rect">
            <a:avLst/>
          </a:prstGeom>
        </p:spPr>
        <p:txBody>
          <a:bodyPr lIns="0" tIns="0" rIns="0" bIns="0">
            <a:spAutoFit/>
          </a:bodyPr>
          <a:lstStyle>
            <a:defPPr>
              <a:defRPr lang="en-US"/>
            </a:defPPr>
            <a:lvl1pPr marL="0" algn="l" defTabSz="457200" rtl="0" eaLnBrk="1" latinLnBrk="0" hangingPunct="1">
              <a:defRPr sz="8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15B0FBC-7C58-464C-806D-244A17DD53C5}" type="slidenum">
              <a:rPr lang="en-US" smtClean="0">
                <a:latin typeface="Helvetica" pitchFamily="2" charset="0"/>
              </a:rPr>
              <a:pPr algn="r"/>
              <a:t>‹#›</a:t>
            </a:fld>
            <a:endParaRPr lang="en-US" dirty="0">
              <a:latin typeface="Helvetica" pitchFamily="2" charset="0"/>
            </a:endParaRPr>
          </a:p>
        </p:txBody>
      </p:sp>
      <p:sp>
        <p:nvSpPr>
          <p:cNvPr id="2" name="Footer Placeholder 1">
            <a:extLst>
              <a:ext uri="{FF2B5EF4-FFF2-40B4-BE49-F238E27FC236}">
                <a16:creationId xmlns:a16="http://schemas.microsoft.com/office/drawing/2014/main" id="{8BCFCE9F-0EF8-DD3E-2FEC-DD2261E7F414}"/>
              </a:ext>
            </a:extLst>
          </p:cNvPr>
          <p:cNvSpPr>
            <a:spLocks noGrp="1"/>
          </p:cNvSpPr>
          <p:nvPr>
            <p:ph type="ftr" sz="quarter" idx="3"/>
          </p:nvPr>
        </p:nvSpPr>
        <p:spPr>
          <a:xfrm>
            <a:off x="7350760" y="6503035"/>
            <a:ext cx="4114800" cy="228600"/>
          </a:xfrm>
          <a:prstGeom prst="rect">
            <a:avLst/>
          </a:prstGeom>
        </p:spPr>
        <p:txBody>
          <a:bodyPr vert="horz" lIns="91440" tIns="45720" rIns="91440" bIns="45720" rtlCol="0" anchor="ctr"/>
          <a:lstStyle>
            <a:lvl1pPr algn="r">
              <a:defRPr sz="800" b="0" i="0">
                <a:solidFill>
                  <a:schemeClr val="tx1">
                    <a:tint val="82000"/>
                  </a:schemeClr>
                </a:solidFill>
                <a:latin typeface="Helvetica" pitchFamily="2" charset="0"/>
              </a:defRPr>
            </a:lvl1pPr>
          </a:lstStyle>
          <a:p>
            <a:endParaRPr lang="en-US" dirty="0"/>
          </a:p>
        </p:txBody>
      </p:sp>
    </p:spTree>
    <p:extLst>
      <p:ext uri="{BB962C8B-B14F-4D97-AF65-F5344CB8AC3E}">
        <p14:creationId xmlns:p14="http://schemas.microsoft.com/office/powerpoint/2010/main" val="326259356"/>
      </p:ext>
    </p:extLst>
  </p:cSld>
  <p:clrMapOvr>
    <a:masterClrMapping/>
  </p:clrMapOvr>
  <p:extLst>
    <p:ext uri="{DCECCB84-F9BA-43D5-87BE-67443E8EF086}">
      <p15:sldGuideLst xmlns:p15="http://schemas.microsoft.com/office/powerpoint/2012/main">
        <p15:guide id="1" orient="horz" pos="1944">
          <p15:clr>
            <a:srgbClr val="FBAE40"/>
          </p15:clr>
        </p15:guide>
        <p15:guide id="2" pos="2952">
          <p15:clr>
            <a:srgbClr val="FBAE40"/>
          </p15:clr>
        </p15:guide>
        <p15:guide id="3" orient="horz" pos="4032">
          <p15:clr>
            <a:srgbClr val="FBAE40"/>
          </p15:clr>
        </p15:guide>
        <p15:guide id="4" orient="horz" pos="288">
          <p15:clr>
            <a:srgbClr val="FBAE40"/>
          </p15:clr>
        </p15:guide>
        <p15:guide id="5" pos="7384">
          <p15:clr>
            <a:srgbClr val="FBAE40"/>
          </p15:clr>
        </p15:guide>
        <p15:guide id="6" pos="3264">
          <p15:clr>
            <a:srgbClr val="FBAE40"/>
          </p15:clr>
        </p15:guide>
        <p15:guide id="7" pos="4416">
          <p15:clr>
            <a:srgbClr val="FBAE40"/>
          </p15:clr>
        </p15:guide>
        <p15:guide id="8" pos="4728">
          <p15:clr>
            <a:srgbClr val="FBAE40"/>
          </p15:clr>
        </p15:guide>
        <p15:guide id="9" pos="288">
          <p15:clr>
            <a:srgbClr val="FBAE40"/>
          </p15:clr>
        </p15:guide>
        <p15:guide id="10" pos="5904">
          <p15:clr>
            <a:srgbClr val="FBAE40"/>
          </p15:clr>
        </p15:guide>
        <p15:guide id="11" orient="horz" pos="3768">
          <p15:clr>
            <a:srgbClr val="FBAE40"/>
          </p15:clr>
        </p15:guide>
        <p15:guide id="12" pos="6192">
          <p15:clr>
            <a:srgbClr val="FBAE40"/>
          </p15:clr>
        </p15:guide>
        <p15:guide id="13" orient="horz" pos="3360">
          <p15:clr>
            <a:srgbClr val="FBAE40"/>
          </p15:clr>
        </p15:guide>
        <p15:guide id="14" orient="horz" pos="2352">
          <p15:clr>
            <a:srgbClr val="FBAE40"/>
          </p15:clr>
        </p15:guide>
        <p15:guide id="15" orient="horz" pos="936">
          <p15:clr>
            <a:srgbClr val="FBAE40"/>
          </p15:clr>
        </p15:guide>
        <p15:guide id="16" orient="horz" pos="55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ed Sidebar + Text Modules –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8">
            <a:extLst>
              <a:ext uri="{FF2B5EF4-FFF2-40B4-BE49-F238E27FC236}">
                <a16:creationId xmlns:a16="http://schemas.microsoft.com/office/drawing/2014/main" id="{B9D58305-DF7E-8169-452C-6E1AB28E23EC}"/>
              </a:ext>
            </a:extLst>
          </p:cNvPr>
          <p:cNvSpPr>
            <a:spLocks noGrp="1"/>
          </p:cNvSpPr>
          <p:nvPr>
            <p:ph type="body" sz="quarter" idx="17" hasCustomPrompt="1"/>
          </p:nvPr>
        </p:nvSpPr>
        <p:spPr>
          <a:xfrm>
            <a:off x="5842000" y="467958"/>
            <a:ext cx="5438806" cy="219163"/>
          </a:xfrm>
          <a:prstGeom prst="rect">
            <a:avLst/>
          </a:prstGeom>
        </p:spPr>
        <p:txBody>
          <a:bodyPr wrap="square" lIns="0" tIns="0" rIns="0" bIns="0">
            <a:spAutoFit/>
          </a:bodyPr>
          <a:lstStyle>
            <a:lvl1pPr marL="0" indent="0">
              <a:lnSpc>
                <a:spcPts val="1800"/>
              </a:lnSpc>
              <a:buNone/>
              <a:defRPr sz="1300" b="1">
                <a:solidFill>
                  <a:srgbClr val="5D3531"/>
                </a:solidFill>
                <a:latin typeface="Helvetica" pitchFamily="2" charset="0"/>
              </a:defRPr>
            </a:lvl1pPr>
          </a:lstStyle>
          <a:p>
            <a:r>
              <a:rPr lang="en-US" dirty="0">
                <a:effectLst/>
              </a:rPr>
              <a:t>Lorem ipsum dolor</a:t>
            </a:r>
            <a:endParaRPr lang="en-US" dirty="0">
              <a:effectLst/>
              <a:latin typeface="Helvetica" pitchFamily="2" charset="0"/>
            </a:endParaRPr>
          </a:p>
        </p:txBody>
      </p:sp>
      <p:sp>
        <p:nvSpPr>
          <p:cNvPr id="17" name="Text Placeholder 28">
            <a:extLst>
              <a:ext uri="{FF2B5EF4-FFF2-40B4-BE49-F238E27FC236}">
                <a16:creationId xmlns:a16="http://schemas.microsoft.com/office/drawing/2014/main" id="{4221FD2C-0F94-5F05-EB9E-BF2530D8FA6A}"/>
              </a:ext>
            </a:extLst>
          </p:cNvPr>
          <p:cNvSpPr>
            <a:spLocks noGrp="1"/>
          </p:cNvSpPr>
          <p:nvPr>
            <p:ph type="body" sz="quarter" idx="24" hasCustomPrompt="1"/>
          </p:nvPr>
        </p:nvSpPr>
        <p:spPr>
          <a:xfrm>
            <a:off x="5842000" y="743651"/>
            <a:ext cx="5438806" cy="901272"/>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Axim </a:t>
            </a:r>
            <a:r>
              <a:rPr lang="en-US" dirty="0" err="1">
                <a:effectLst/>
                <a:latin typeface="Helvetica" pitchFamily="2" charset="0"/>
              </a:rPr>
              <a:t>atur</a:t>
            </a:r>
            <a:r>
              <a:rPr lang="en-US" dirty="0">
                <a:effectLst/>
                <a:latin typeface="Helvetica" pitchFamily="2" charset="0"/>
              </a:rPr>
              <a:t> </a:t>
            </a:r>
            <a:r>
              <a:rPr lang="en-US" dirty="0" err="1">
                <a:effectLst/>
                <a:latin typeface="Helvetica" pitchFamily="2" charset="0"/>
              </a:rPr>
              <a:t>rectessenda</a:t>
            </a:r>
            <a:r>
              <a:rPr lang="en-US" dirty="0">
                <a:effectLst/>
                <a:latin typeface="Helvetica" pitchFamily="2" charset="0"/>
              </a:rPr>
              <a:t> </a:t>
            </a:r>
            <a:r>
              <a:rPr lang="en-US" dirty="0" err="1">
                <a:effectLst/>
                <a:latin typeface="Helvetica" pitchFamily="2" charset="0"/>
              </a:rPr>
              <a:t>nonsequam</a:t>
            </a:r>
            <a:r>
              <a:rPr lang="en-US" dirty="0">
                <a:effectLst/>
                <a:latin typeface="Helvetica" pitchFamily="2" charset="0"/>
              </a:rPr>
              <a:t> rem. </a:t>
            </a:r>
            <a:r>
              <a:rPr lang="en-US" dirty="0" err="1">
                <a:effectLst/>
                <a:latin typeface="Helvetica" pitchFamily="2" charset="0"/>
              </a:rPr>
              <a:t>Neque</a:t>
            </a:r>
            <a:r>
              <a:rPr lang="en-US" dirty="0">
                <a:effectLst/>
                <a:latin typeface="Helvetica" pitchFamily="2" charset="0"/>
              </a:rPr>
              <a:t> as di </a:t>
            </a:r>
            <a:r>
              <a:rPr lang="en-US" dirty="0" err="1">
                <a:effectLst/>
                <a:latin typeface="Helvetica" pitchFamily="2" charset="0"/>
              </a:rPr>
              <a:t>odita</a:t>
            </a:r>
            <a:r>
              <a:rPr lang="en-US" dirty="0">
                <a:effectLst/>
                <a:latin typeface="Helvetica" pitchFamily="2" charset="0"/>
              </a:rPr>
              <a:t> </a:t>
            </a:r>
            <a:r>
              <a:rPr lang="en-US" dirty="0" err="1">
                <a:effectLst/>
                <a:latin typeface="Helvetica" pitchFamily="2" charset="0"/>
              </a:rPr>
              <a:t>sitiur</a:t>
            </a:r>
            <a:r>
              <a:rPr lang="en-US" dirty="0">
                <a:effectLst/>
                <a:latin typeface="Helvetica" pitchFamily="2" charset="0"/>
              </a:rPr>
              <a:t>? 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 arum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ea</a:t>
            </a:r>
            <a:r>
              <a:rPr lang="en-US" dirty="0">
                <a:effectLst/>
                <a:latin typeface="Helvetica" pitchFamily="2" charset="0"/>
              </a:rPr>
              <a:t> que </a:t>
            </a:r>
            <a:r>
              <a:rPr lang="en-US" dirty="0" err="1">
                <a:effectLst/>
                <a:latin typeface="Helvetica" pitchFamily="2" charset="0"/>
              </a:rPr>
              <a:t>audae</a:t>
            </a:r>
            <a:r>
              <a:rPr lang="en-US" dirty="0">
                <a:effectLst/>
                <a:latin typeface="Helvetica" pitchFamily="2" charset="0"/>
              </a:rPr>
              <a:t> net </a:t>
            </a:r>
            <a:r>
              <a:rPr lang="en-US" dirty="0" err="1">
                <a:effectLst/>
                <a:latin typeface="Helvetica" pitchFamily="2" charset="0"/>
              </a:rPr>
              <a:t>offictia</a:t>
            </a:r>
            <a:r>
              <a:rPr lang="en-US" dirty="0">
                <a:effectLst/>
                <a:latin typeface="Helvetica" pitchFamily="2" charset="0"/>
              </a:rPr>
              <a:t> </a:t>
            </a:r>
            <a:r>
              <a:rPr lang="en-US" dirty="0" err="1">
                <a:effectLst/>
                <a:latin typeface="Helvetica" pitchFamily="2" charset="0"/>
              </a:rPr>
              <a:t>andaectur</a:t>
            </a:r>
            <a:r>
              <a:rPr lang="en-US" dirty="0">
                <a:effectLst/>
                <a:latin typeface="Helvetica" pitchFamily="2" charset="0"/>
              </a:rPr>
              <a:t>, </a:t>
            </a:r>
            <a:r>
              <a:rPr lang="en-US" dirty="0" err="1">
                <a:effectLst/>
                <a:latin typeface="Helvetica" pitchFamily="2" charset="0"/>
              </a:rPr>
              <a:t>suntus</a:t>
            </a:r>
            <a:r>
              <a:rPr lang="en-US" dirty="0">
                <a:effectLst/>
                <a:latin typeface="Helvetica" pitchFamily="2" charset="0"/>
              </a:rPr>
              <a:t> </a:t>
            </a:r>
            <a:r>
              <a:rPr lang="en-US" dirty="0" err="1">
                <a:effectLst/>
                <a:latin typeface="Helvetica" pitchFamily="2" charset="0"/>
              </a:rPr>
              <a:t>aditi</a:t>
            </a:r>
            <a:r>
              <a:rPr lang="en-US" dirty="0">
                <a:effectLst/>
                <a:latin typeface="Helvetica" pitchFamily="2" charset="0"/>
              </a:rPr>
              <a:t> </a:t>
            </a:r>
            <a:r>
              <a:rPr lang="en-US" dirty="0" err="1">
                <a:effectLst/>
                <a:latin typeface="Helvetica" pitchFamily="2" charset="0"/>
              </a:rPr>
              <a:t>doluptatquam</a:t>
            </a:r>
            <a:r>
              <a:rPr lang="en-US" dirty="0">
                <a:effectLst/>
                <a:latin typeface="Helvetica" pitchFamily="2" charset="0"/>
              </a:rPr>
              <a:t> </a:t>
            </a:r>
            <a:r>
              <a:rPr lang="en-US" dirty="0" err="1">
                <a:effectLst/>
                <a:latin typeface="Helvetica" pitchFamily="2" charset="0"/>
              </a:rPr>
              <a:t>audam</a:t>
            </a:r>
            <a:r>
              <a:rPr lang="en-US" dirty="0">
                <a:effectLst/>
                <a:latin typeface="Helvetica" pitchFamily="2" charset="0"/>
              </a:rPr>
              <a:t> </a:t>
            </a:r>
            <a:r>
              <a:rPr lang="en-US" dirty="0" err="1">
                <a:effectLst/>
                <a:latin typeface="Helvetica" pitchFamily="2" charset="0"/>
              </a:rPr>
              <a:t>consed</a:t>
            </a:r>
            <a:r>
              <a:rPr lang="en-US" dirty="0">
                <a:effectLst/>
                <a:latin typeface="Helvetica" pitchFamily="2" charset="0"/>
              </a:rPr>
              <a:t> qui </a:t>
            </a:r>
            <a:r>
              <a:rPr lang="en-US" dirty="0" err="1">
                <a:effectLst/>
                <a:latin typeface="Helvetica" pitchFamily="2" charset="0"/>
              </a:rPr>
              <a:t>dusande</a:t>
            </a:r>
            <a:r>
              <a:rPr lang="en-US" dirty="0">
                <a:effectLst/>
                <a:latin typeface="Helvetica" pitchFamily="2" charset="0"/>
              </a:rPr>
              <a:t>.</a:t>
            </a:r>
          </a:p>
        </p:txBody>
      </p:sp>
      <p:sp>
        <p:nvSpPr>
          <p:cNvPr id="18" name="Text Placeholder 28">
            <a:extLst>
              <a:ext uri="{FF2B5EF4-FFF2-40B4-BE49-F238E27FC236}">
                <a16:creationId xmlns:a16="http://schemas.microsoft.com/office/drawing/2014/main" id="{E06D91BA-E099-28CB-F047-3C7ACC254186}"/>
              </a:ext>
            </a:extLst>
          </p:cNvPr>
          <p:cNvSpPr>
            <a:spLocks noGrp="1"/>
          </p:cNvSpPr>
          <p:nvPr>
            <p:ph type="body" sz="quarter" idx="30" hasCustomPrompt="1"/>
          </p:nvPr>
        </p:nvSpPr>
        <p:spPr>
          <a:xfrm>
            <a:off x="5856747" y="2752360"/>
            <a:ext cx="5438806" cy="219163"/>
          </a:xfrm>
          <a:prstGeom prst="rect">
            <a:avLst/>
          </a:prstGeom>
        </p:spPr>
        <p:txBody>
          <a:bodyPr wrap="square" lIns="0" tIns="0" rIns="0" bIns="0">
            <a:spAutoFit/>
          </a:bodyPr>
          <a:lstStyle>
            <a:lvl1pPr marL="0" indent="0">
              <a:lnSpc>
                <a:spcPts val="1800"/>
              </a:lnSpc>
              <a:buNone/>
              <a:defRPr sz="1300" b="1">
                <a:solidFill>
                  <a:srgbClr val="5D3531"/>
                </a:solidFill>
                <a:latin typeface="Helvetica" pitchFamily="2" charset="0"/>
              </a:defRPr>
            </a:lvl1pPr>
          </a:lstStyle>
          <a:p>
            <a:r>
              <a:rPr lang="en-US">
                <a:effectLst/>
              </a:rPr>
              <a:t>Lorem ipsum dolor</a:t>
            </a:r>
            <a:endParaRPr lang="en-US">
              <a:effectLst/>
              <a:latin typeface="Helvetica" pitchFamily="2" charset="0"/>
            </a:endParaRPr>
          </a:p>
        </p:txBody>
      </p:sp>
      <p:sp>
        <p:nvSpPr>
          <p:cNvPr id="19" name="Text Placeholder 28">
            <a:extLst>
              <a:ext uri="{FF2B5EF4-FFF2-40B4-BE49-F238E27FC236}">
                <a16:creationId xmlns:a16="http://schemas.microsoft.com/office/drawing/2014/main" id="{DF3CDF45-E412-7857-EE70-16AA4BEC3006}"/>
              </a:ext>
            </a:extLst>
          </p:cNvPr>
          <p:cNvSpPr>
            <a:spLocks noGrp="1"/>
          </p:cNvSpPr>
          <p:nvPr>
            <p:ph type="body" sz="quarter" idx="31" hasCustomPrompt="1"/>
          </p:nvPr>
        </p:nvSpPr>
        <p:spPr>
          <a:xfrm>
            <a:off x="5856747" y="3023670"/>
            <a:ext cx="5438806" cy="901272"/>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Axim </a:t>
            </a:r>
            <a:r>
              <a:rPr lang="en-US" dirty="0" err="1">
                <a:effectLst/>
                <a:latin typeface="Helvetica" pitchFamily="2" charset="0"/>
              </a:rPr>
              <a:t>atur</a:t>
            </a:r>
            <a:r>
              <a:rPr lang="en-US" dirty="0">
                <a:effectLst/>
                <a:latin typeface="Helvetica" pitchFamily="2" charset="0"/>
              </a:rPr>
              <a:t> </a:t>
            </a:r>
            <a:r>
              <a:rPr lang="en-US" dirty="0" err="1">
                <a:effectLst/>
                <a:latin typeface="Helvetica" pitchFamily="2" charset="0"/>
              </a:rPr>
              <a:t>rectessenda</a:t>
            </a:r>
            <a:r>
              <a:rPr lang="en-US" dirty="0">
                <a:effectLst/>
                <a:latin typeface="Helvetica" pitchFamily="2" charset="0"/>
              </a:rPr>
              <a:t> </a:t>
            </a:r>
            <a:r>
              <a:rPr lang="en-US" dirty="0" err="1">
                <a:effectLst/>
                <a:latin typeface="Helvetica" pitchFamily="2" charset="0"/>
              </a:rPr>
              <a:t>nonsequam</a:t>
            </a:r>
            <a:r>
              <a:rPr lang="en-US" dirty="0">
                <a:effectLst/>
                <a:latin typeface="Helvetica" pitchFamily="2" charset="0"/>
              </a:rPr>
              <a:t> rem. </a:t>
            </a:r>
            <a:r>
              <a:rPr lang="en-US" dirty="0" err="1">
                <a:effectLst/>
                <a:latin typeface="Helvetica" pitchFamily="2" charset="0"/>
              </a:rPr>
              <a:t>Neque</a:t>
            </a:r>
            <a:r>
              <a:rPr lang="en-US" dirty="0">
                <a:effectLst/>
                <a:latin typeface="Helvetica" pitchFamily="2" charset="0"/>
              </a:rPr>
              <a:t> as di </a:t>
            </a:r>
            <a:r>
              <a:rPr lang="en-US" dirty="0" err="1">
                <a:effectLst/>
                <a:latin typeface="Helvetica" pitchFamily="2" charset="0"/>
              </a:rPr>
              <a:t>odita</a:t>
            </a:r>
            <a:r>
              <a:rPr lang="en-US" dirty="0">
                <a:effectLst/>
                <a:latin typeface="Helvetica" pitchFamily="2" charset="0"/>
              </a:rPr>
              <a:t> </a:t>
            </a:r>
            <a:r>
              <a:rPr lang="en-US" dirty="0" err="1">
                <a:effectLst/>
                <a:latin typeface="Helvetica" pitchFamily="2" charset="0"/>
              </a:rPr>
              <a:t>sitiur</a:t>
            </a:r>
            <a:r>
              <a:rPr lang="en-US" dirty="0">
                <a:effectLst/>
                <a:latin typeface="Helvetica" pitchFamily="2" charset="0"/>
              </a:rPr>
              <a:t>? 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 arum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ea</a:t>
            </a:r>
            <a:r>
              <a:rPr lang="en-US" dirty="0">
                <a:effectLst/>
                <a:latin typeface="Helvetica" pitchFamily="2" charset="0"/>
              </a:rPr>
              <a:t> que </a:t>
            </a:r>
            <a:r>
              <a:rPr lang="en-US" dirty="0" err="1">
                <a:effectLst/>
                <a:latin typeface="Helvetica" pitchFamily="2" charset="0"/>
              </a:rPr>
              <a:t>audae</a:t>
            </a:r>
            <a:r>
              <a:rPr lang="en-US" dirty="0">
                <a:effectLst/>
                <a:latin typeface="Helvetica" pitchFamily="2" charset="0"/>
              </a:rPr>
              <a:t> net </a:t>
            </a:r>
            <a:r>
              <a:rPr lang="en-US" dirty="0" err="1">
                <a:effectLst/>
                <a:latin typeface="Helvetica" pitchFamily="2" charset="0"/>
              </a:rPr>
              <a:t>offictia</a:t>
            </a:r>
            <a:r>
              <a:rPr lang="en-US" dirty="0">
                <a:effectLst/>
                <a:latin typeface="Helvetica" pitchFamily="2" charset="0"/>
              </a:rPr>
              <a:t> </a:t>
            </a:r>
            <a:r>
              <a:rPr lang="en-US" dirty="0" err="1">
                <a:effectLst/>
                <a:latin typeface="Helvetica" pitchFamily="2" charset="0"/>
              </a:rPr>
              <a:t>andaectur</a:t>
            </a:r>
            <a:r>
              <a:rPr lang="en-US" dirty="0">
                <a:effectLst/>
                <a:latin typeface="Helvetica" pitchFamily="2" charset="0"/>
              </a:rPr>
              <a:t>, </a:t>
            </a:r>
            <a:r>
              <a:rPr lang="en-US" dirty="0" err="1">
                <a:effectLst/>
                <a:latin typeface="Helvetica" pitchFamily="2" charset="0"/>
              </a:rPr>
              <a:t>suntus</a:t>
            </a:r>
            <a:r>
              <a:rPr lang="en-US" dirty="0">
                <a:effectLst/>
                <a:latin typeface="Helvetica" pitchFamily="2" charset="0"/>
              </a:rPr>
              <a:t> </a:t>
            </a:r>
            <a:r>
              <a:rPr lang="en-US" dirty="0" err="1">
                <a:effectLst/>
                <a:latin typeface="Helvetica" pitchFamily="2" charset="0"/>
              </a:rPr>
              <a:t>aditi</a:t>
            </a:r>
            <a:r>
              <a:rPr lang="en-US" dirty="0">
                <a:effectLst/>
                <a:latin typeface="Helvetica" pitchFamily="2" charset="0"/>
              </a:rPr>
              <a:t> </a:t>
            </a:r>
            <a:r>
              <a:rPr lang="en-US" dirty="0" err="1">
                <a:effectLst/>
                <a:latin typeface="Helvetica" pitchFamily="2" charset="0"/>
              </a:rPr>
              <a:t>doluptatquam</a:t>
            </a:r>
            <a:r>
              <a:rPr lang="en-US" dirty="0">
                <a:effectLst/>
                <a:latin typeface="Helvetica" pitchFamily="2" charset="0"/>
              </a:rPr>
              <a:t> </a:t>
            </a:r>
            <a:r>
              <a:rPr lang="en-US" dirty="0" err="1">
                <a:effectLst/>
                <a:latin typeface="Helvetica" pitchFamily="2" charset="0"/>
              </a:rPr>
              <a:t>audam</a:t>
            </a:r>
            <a:r>
              <a:rPr lang="en-US" dirty="0">
                <a:effectLst/>
                <a:latin typeface="Helvetica" pitchFamily="2" charset="0"/>
              </a:rPr>
              <a:t> </a:t>
            </a:r>
            <a:r>
              <a:rPr lang="en-US" dirty="0" err="1">
                <a:effectLst/>
                <a:latin typeface="Helvetica" pitchFamily="2" charset="0"/>
              </a:rPr>
              <a:t>consed</a:t>
            </a:r>
            <a:r>
              <a:rPr lang="en-US" dirty="0">
                <a:effectLst/>
                <a:latin typeface="Helvetica" pitchFamily="2" charset="0"/>
              </a:rPr>
              <a:t> qui </a:t>
            </a:r>
            <a:r>
              <a:rPr lang="en-US" dirty="0" err="1">
                <a:effectLst/>
                <a:latin typeface="Helvetica" pitchFamily="2" charset="0"/>
              </a:rPr>
              <a:t>dusande</a:t>
            </a:r>
            <a:r>
              <a:rPr lang="en-US" dirty="0">
                <a:effectLst/>
                <a:latin typeface="Helvetica" pitchFamily="2" charset="0"/>
              </a:rPr>
              <a:t>.</a:t>
            </a:r>
          </a:p>
        </p:txBody>
      </p:sp>
      <p:sp>
        <p:nvSpPr>
          <p:cNvPr id="20" name="Text Placeholder 28">
            <a:extLst>
              <a:ext uri="{FF2B5EF4-FFF2-40B4-BE49-F238E27FC236}">
                <a16:creationId xmlns:a16="http://schemas.microsoft.com/office/drawing/2014/main" id="{19623D62-8027-0912-FF28-E31022BFC19E}"/>
              </a:ext>
            </a:extLst>
          </p:cNvPr>
          <p:cNvSpPr>
            <a:spLocks noGrp="1"/>
          </p:cNvSpPr>
          <p:nvPr>
            <p:ph type="body" sz="quarter" idx="32" hasCustomPrompt="1"/>
          </p:nvPr>
        </p:nvSpPr>
        <p:spPr>
          <a:xfrm>
            <a:off x="5842000" y="4927389"/>
            <a:ext cx="5438806" cy="219163"/>
          </a:xfrm>
          <a:prstGeom prst="rect">
            <a:avLst/>
          </a:prstGeom>
        </p:spPr>
        <p:txBody>
          <a:bodyPr wrap="square" lIns="0" tIns="0" rIns="0" bIns="0">
            <a:spAutoFit/>
          </a:bodyPr>
          <a:lstStyle>
            <a:lvl1pPr marL="0" indent="0">
              <a:lnSpc>
                <a:spcPts val="1800"/>
              </a:lnSpc>
              <a:buNone/>
              <a:defRPr sz="1300" b="1">
                <a:solidFill>
                  <a:srgbClr val="5D3531"/>
                </a:solidFill>
                <a:latin typeface="Helvetica" pitchFamily="2" charset="0"/>
              </a:defRPr>
            </a:lvl1pPr>
          </a:lstStyle>
          <a:p>
            <a:r>
              <a:rPr lang="en-US">
                <a:effectLst/>
              </a:rPr>
              <a:t>Lorem ipsum dolor</a:t>
            </a:r>
            <a:endParaRPr lang="en-US">
              <a:effectLst/>
              <a:latin typeface="Helvetica" pitchFamily="2" charset="0"/>
            </a:endParaRPr>
          </a:p>
        </p:txBody>
      </p:sp>
      <p:sp>
        <p:nvSpPr>
          <p:cNvPr id="21" name="Text Placeholder 28">
            <a:extLst>
              <a:ext uri="{FF2B5EF4-FFF2-40B4-BE49-F238E27FC236}">
                <a16:creationId xmlns:a16="http://schemas.microsoft.com/office/drawing/2014/main" id="{FCCCDF6C-E6E4-1B2C-3B9C-E478EFBFA846}"/>
              </a:ext>
            </a:extLst>
          </p:cNvPr>
          <p:cNvSpPr>
            <a:spLocks noGrp="1"/>
          </p:cNvSpPr>
          <p:nvPr>
            <p:ph type="body" sz="quarter" idx="33" hasCustomPrompt="1"/>
          </p:nvPr>
        </p:nvSpPr>
        <p:spPr>
          <a:xfrm>
            <a:off x="5842000" y="5202313"/>
            <a:ext cx="5438806" cy="901272"/>
          </a:xfrm>
          <a:prstGeom prst="rect">
            <a:avLst/>
          </a:prstGeo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Axim </a:t>
            </a:r>
            <a:r>
              <a:rPr lang="en-US" dirty="0" err="1">
                <a:effectLst/>
                <a:latin typeface="Helvetica" pitchFamily="2" charset="0"/>
              </a:rPr>
              <a:t>atur</a:t>
            </a:r>
            <a:r>
              <a:rPr lang="en-US" dirty="0">
                <a:effectLst/>
                <a:latin typeface="Helvetica" pitchFamily="2" charset="0"/>
              </a:rPr>
              <a:t> </a:t>
            </a:r>
            <a:r>
              <a:rPr lang="en-US" dirty="0" err="1">
                <a:effectLst/>
                <a:latin typeface="Helvetica" pitchFamily="2" charset="0"/>
              </a:rPr>
              <a:t>rectessenda</a:t>
            </a:r>
            <a:r>
              <a:rPr lang="en-US" dirty="0">
                <a:effectLst/>
                <a:latin typeface="Helvetica" pitchFamily="2" charset="0"/>
              </a:rPr>
              <a:t> </a:t>
            </a:r>
            <a:r>
              <a:rPr lang="en-US" dirty="0" err="1">
                <a:effectLst/>
                <a:latin typeface="Helvetica" pitchFamily="2" charset="0"/>
              </a:rPr>
              <a:t>nonsequam</a:t>
            </a:r>
            <a:r>
              <a:rPr lang="en-US" dirty="0">
                <a:effectLst/>
                <a:latin typeface="Helvetica" pitchFamily="2" charset="0"/>
              </a:rPr>
              <a:t> rem. </a:t>
            </a:r>
            <a:r>
              <a:rPr lang="en-US" dirty="0" err="1">
                <a:effectLst/>
                <a:latin typeface="Helvetica" pitchFamily="2" charset="0"/>
              </a:rPr>
              <a:t>Neque</a:t>
            </a:r>
            <a:r>
              <a:rPr lang="en-US" dirty="0">
                <a:effectLst/>
                <a:latin typeface="Helvetica" pitchFamily="2" charset="0"/>
              </a:rPr>
              <a:t> as di </a:t>
            </a:r>
            <a:r>
              <a:rPr lang="en-US" dirty="0" err="1">
                <a:effectLst/>
                <a:latin typeface="Helvetica" pitchFamily="2" charset="0"/>
              </a:rPr>
              <a:t>odita</a:t>
            </a:r>
            <a:r>
              <a:rPr lang="en-US" dirty="0">
                <a:effectLst/>
                <a:latin typeface="Helvetica" pitchFamily="2" charset="0"/>
              </a:rPr>
              <a:t> </a:t>
            </a:r>
            <a:r>
              <a:rPr lang="en-US" dirty="0" err="1">
                <a:effectLst/>
                <a:latin typeface="Helvetica" pitchFamily="2" charset="0"/>
              </a:rPr>
              <a:t>sitiur</a:t>
            </a:r>
            <a:r>
              <a:rPr lang="en-US" dirty="0">
                <a:effectLst/>
                <a:latin typeface="Helvetica" pitchFamily="2" charset="0"/>
              </a:rPr>
              <a:t>? Qui </a:t>
            </a:r>
            <a:r>
              <a:rPr lang="en-US" dirty="0" err="1">
                <a:effectLst/>
                <a:latin typeface="Helvetica" pitchFamily="2" charset="0"/>
              </a:rPr>
              <a:t>cus</a:t>
            </a:r>
            <a:r>
              <a:rPr lang="en-US" dirty="0">
                <a:effectLst/>
                <a:latin typeface="Helvetica" pitchFamily="2" charset="0"/>
              </a:rPr>
              <a:t> sent </a:t>
            </a:r>
            <a:r>
              <a:rPr lang="en-US" dirty="0" err="1">
                <a:effectLst/>
                <a:latin typeface="Helvetica" pitchFamily="2" charset="0"/>
              </a:rPr>
              <a:t>omnihil</a:t>
            </a:r>
            <a:r>
              <a:rPr lang="en-US" dirty="0">
                <a:effectLst/>
                <a:latin typeface="Helvetica" pitchFamily="2" charset="0"/>
              </a:rPr>
              <a:t> </a:t>
            </a:r>
            <a:r>
              <a:rPr lang="en-US" dirty="0" err="1">
                <a:effectLst/>
                <a:latin typeface="Helvetica" pitchFamily="2" charset="0"/>
              </a:rPr>
              <a:t>luptae</a:t>
            </a:r>
            <a:r>
              <a:rPr lang="en-US" dirty="0">
                <a:effectLst/>
                <a:latin typeface="Helvetica" pitchFamily="2" charset="0"/>
              </a:rPr>
              <a:t> </a:t>
            </a:r>
            <a:r>
              <a:rPr lang="en-US" dirty="0" err="1">
                <a:effectLst/>
                <a:latin typeface="Helvetica" pitchFamily="2" charset="0"/>
              </a:rPr>
              <a:t>volum</a:t>
            </a:r>
            <a:r>
              <a:rPr lang="en-US" dirty="0">
                <a:effectLst/>
                <a:latin typeface="Helvetica" pitchFamily="2" charset="0"/>
              </a:rPr>
              <a:t> in </a:t>
            </a:r>
            <a:r>
              <a:rPr lang="en-US" dirty="0" err="1">
                <a:effectLst/>
                <a:latin typeface="Helvetica" pitchFamily="2" charset="0"/>
              </a:rPr>
              <a:t>ratur</a:t>
            </a:r>
            <a:r>
              <a:rPr lang="en-US" dirty="0">
                <a:effectLst/>
                <a:latin typeface="Helvetica" pitchFamily="2" charset="0"/>
              </a:rPr>
              <a:t> </a:t>
            </a:r>
            <a:r>
              <a:rPr lang="en-US" dirty="0" err="1">
                <a:effectLst/>
                <a:latin typeface="Helvetica" pitchFamily="2" charset="0"/>
              </a:rPr>
              <a:t>magnatet</a:t>
            </a:r>
            <a:r>
              <a:rPr lang="en-US" dirty="0">
                <a:effectLst/>
                <a:latin typeface="Helvetica" pitchFamily="2" charset="0"/>
              </a:rPr>
              <a:t> </a:t>
            </a:r>
            <a:r>
              <a:rPr lang="en-US" dirty="0" err="1">
                <a:effectLst/>
                <a:latin typeface="Helvetica" pitchFamily="2" charset="0"/>
              </a:rPr>
              <a:t>verro</a:t>
            </a:r>
            <a:r>
              <a:rPr lang="en-US" dirty="0">
                <a:effectLst/>
                <a:latin typeface="Helvetica" pitchFamily="2" charset="0"/>
              </a:rPr>
              <a:t> </a:t>
            </a:r>
            <a:r>
              <a:rPr lang="en-US" dirty="0" err="1">
                <a:effectLst/>
                <a:latin typeface="Helvetica" pitchFamily="2" charset="0"/>
              </a:rPr>
              <a:t>molupturibus</a:t>
            </a:r>
            <a:r>
              <a:rPr lang="en-US" dirty="0">
                <a:effectLst/>
                <a:latin typeface="Helvetica" pitchFamily="2" charset="0"/>
              </a:rPr>
              <a:t> </a:t>
            </a:r>
            <a:r>
              <a:rPr lang="en-US" dirty="0" err="1">
                <a:effectLst/>
                <a:latin typeface="Helvetica" pitchFamily="2" charset="0"/>
              </a:rPr>
              <a:t>aligent</a:t>
            </a:r>
            <a:r>
              <a:rPr lang="en-US" dirty="0">
                <a:effectLst/>
                <a:latin typeface="Helvetica" pitchFamily="2" charset="0"/>
              </a:rPr>
              <a:t>, </a:t>
            </a:r>
            <a:r>
              <a:rPr lang="en-US" dirty="0" err="1">
                <a:effectLst/>
                <a:latin typeface="Helvetica" pitchFamily="2" charset="0"/>
              </a:rPr>
              <a:t>atium</a:t>
            </a:r>
            <a:r>
              <a:rPr lang="en-US" dirty="0">
                <a:effectLst/>
                <a:latin typeface="Helvetica" pitchFamily="2" charset="0"/>
              </a:rPr>
              <a:t> </a:t>
            </a:r>
            <a:r>
              <a:rPr lang="en-US" dirty="0" err="1">
                <a:effectLst/>
                <a:latin typeface="Helvetica" pitchFamily="2" charset="0"/>
              </a:rPr>
              <a:t>fugitium</a:t>
            </a:r>
            <a:r>
              <a:rPr lang="en-US" dirty="0">
                <a:effectLst/>
                <a:latin typeface="Helvetica" pitchFamily="2" charset="0"/>
              </a:rPr>
              <a:t> </a:t>
            </a:r>
            <a:r>
              <a:rPr lang="en-US" dirty="0" err="1">
                <a:effectLst/>
                <a:latin typeface="Helvetica" pitchFamily="2" charset="0"/>
              </a:rPr>
              <a:t>estem</a:t>
            </a:r>
            <a:r>
              <a:rPr lang="en-US" dirty="0">
                <a:effectLst/>
                <a:latin typeface="Helvetica" pitchFamily="2" charset="0"/>
              </a:rPr>
              <a:t> </a:t>
            </a:r>
            <a:r>
              <a:rPr lang="en-US" dirty="0" err="1">
                <a:effectLst/>
                <a:latin typeface="Helvetica" pitchFamily="2" charset="0"/>
              </a:rPr>
              <a:t>samus</a:t>
            </a:r>
            <a:r>
              <a:rPr lang="en-US" dirty="0">
                <a:effectLst/>
                <a:latin typeface="Helvetica" pitchFamily="2" charset="0"/>
              </a:rPr>
              <a:t> arum </a:t>
            </a:r>
            <a:r>
              <a:rPr lang="en-US" dirty="0" err="1">
                <a:effectLst/>
                <a:latin typeface="Helvetica" pitchFamily="2" charset="0"/>
              </a:rPr>
              <a:t>aut</a:t>
            </a:r>
            <a:r>
              <a:rPr lang="en-US" dirty="0">
                <a:effectLst/>
                <a:latin typeface="Helvetica" pitchFamily="2" charset="0"/>
              </a:rPr>
              <a:t> </a:t>
            </a:r>
            <a:r>
              <a:rPr lang="en-US" dirty="0" err="1">
                <a:effectLst/>
                <a:latin typeface="Helvetica" pitchFamily="2" charset="0"/>
              </a:rPr>
              <a:t>ea</a:t>
            </a:r>
            <a:r>
              <a:rPr lang="en-US" dirty="0">
                <a:effectLst/>
                <a:latin typeface="Helvetica" pitchFamily="2" charset="0"/>
              </a:rPr>
              <a:t> que </a:t>
            </a:r>
            <a:r>
              <a:rPr lang="en-US" dirty="0" err="1">
                <a:effectLst/>
                <a:latin typeface="Helvetica" pitchFamily="2" charset="0"/>
              </a:rPr>
              <a:t>audae</a:t>
            </a:r>
            <a:r>
              <a:rPr lang="en-US" dirty="0">
                <a:effectLst/>
                <a:latin typeface="Helvetica" pitchFamily="2" charset="0"/>
              </a:rPr>
              <a:t> net </a:t>
            </a:r>
            <a:r>
              <a:rPr lang="en-US" dirty="0" err="1">
                <a:effectLst/>
                <a:latin typeface="Helvetica" pitchFamily="2" charset="0"/>
              </a:rPr>
              <a:t>offictia</a:t>
            </a:r>
            <a:r>
              <a:rPr lang="en-US" dirty="0">
                <a:effectLst/>
                <a:latin typeface="Helvetica" pitchFamily="2" charset="0"/>
              </a:rPr>
              <a:t> </a:t>
            </a:r>
            <a:r>
              <a:rPr lang="en-US" dirty="0" err="1">
                <a:effectLst/>
                <a:latin typeface="Helvetica" pitchFamily="2" charset="0"/>
              </a:rPr>
              <a:t>andaectur</a:t>
            </a:r>
            <a:r>
              <a:rPr lang="en-US" dirty="0">
                <a:effectLst/>
                <a:latin typeface="Helvetica" pitchFamily="2" charset="0"/>
              </a:rPr>
              <a:t>, </a:t>
            </a:r>
            <a:r>
              <a:rPr lang="en-US" dirty="0" err="1">
                <a:effectLst/>
                <a:latin typeface="Helvetica" pitchFamily="2" charset="0"/>
              </a:rPr>
              <a:t>suntus</a:t>
            </a:r>
            <a:r>
              <a:rPr lang="en-US" dirty="0">
                <a:effectLst/>
                <a:latin typeface="Helvetica" pitchFamily="2" charset="0"/>
              </a:rPr>
              <a:t> </a:t>
            </a:r>
            <a:r>
              <a:rPr lang="en-US" dirty="0" err="1">
                <a:effectLst/>
                <a:latin typeface="Helvetica" pitchFamily="2" charset="0"/>
              </a:rPr>
              <a:t>aditi</a:t>
            </a:r>
            <a:r>
              <a:rPr lang="en-US" dirty="0">
                <a:effectLst/>
                <a:latin typeface="Helvetica" pitchFamily="2" charset="0"/>
              </a:rPr>
              <a:t> </a:t>
            </a:r>
            <a:r>
              <a:rPr lang="en-US" dirty="0" err="1">
                <a:effectLst/>
                <a:latin typeface="Helvetica" pitchFamily="2" charset="0"/>
              </a:rPr>
              <a:t>doluptatquam</a:t>
            </a:r>
            <a:r>
              <a:rPr lang="en-US" dirty="0">
                <a:effectLst/>
                <a:latin typeface="Helvetica" pitchFamily="2" charset="0"/>
              </a:rPr>
              <a:t> </a:t>
            </a:r>
            <a:r>
              <a:rPr lang="en-US" dirty="0" err="1">
                <a:effectLst/>
                <a:latin typeface="Helvetica" pitchFamily="2" charset="0"/>
              </a:rPr>
              <a:t>audam</a:t>
            </a:r>
            <a:r>
              <a:rPr lang="en-US" dirty="0">
                <a:effectLst/>
                <a:latin typeface="Helvetica" pitchFamily="2" charset="0"/>
              </a:rPr>
              <a:t> </a:t>
            </a:r>
            <a:r>
              <a:rPr lang="en-US" dirty="0" err="1">
                <a:effectLst/>
                <a:latin typeface="Helvetica" pitchFamily="2" charset="0"/>
              </a:rPr>
              <a:t>consed</a:t>
            </a:r>
            <a:r>
              <a:rPr lang="en-US" dirty="0">
                <a:effectLst/>
                <a:latin typeface="Helvetica" pitchFamily="2" charset="0"/>
              </a:rPr>
              <a:t> qui </a:t>
            </a:r>
            <a:r>
              <a:rPr lang="en-US" dirty="0" err="1">
                <a:effectLst/>
                <a:latin typeface="Helvetica" pitchFamily="2" charset="0"/>
              </a:rPr>
              <a:t>dusande</a:t>
            </a:r>
            <a:r>
              <a:rPr lang="en-US" dirty="0">
                <a:effectLst/>
                <a:latin typeface="Helvetica" pitchFamily="2" charset="0"/>
              </a:rPr>
              <a:t>.</a:t>
            </a:r>
          </a:p>
        </p:txBody>
      </p:sp>
      <p:pic>
        <p:nvPicPr>
          <p:cNvPr id="4" name="Picture 3">
            <a:extLst>
              <a:ext uri="{FF2B5EF4-FFF2-40B4-BE49-F238E27FC236}">
                <a16:creationId xmlns:a16="http://schemas.microsoft.com/office/drawing/2014/main" id="{413A0D39-07E7-D138-51D6-953F6FEA215C}"/>
              </a:ext>
            </a:extLst>
          </p:cNvPr>
          <p:cNvPicPr/>
          <p:nvPr userDrawn="1"/>
        </p:nvPicPr>
        <p:blipFill>
          <a:blip r:embed="rId3"/>
          <a:srcRect/>
          <a:stretch/>
        </p:blipFill>
        <p:spPr>
          <a:xfrm>
            <a:off x="364410" y="6437359"/>
            <a:ext cx="1205205" cy="338964"/>
          </a:xfrm>
          <a:prstGeom prst="rect">
            <a:avLst/>
          </a:prstGeom>
        </p:spPr>
      </p:pic>
      <p:sp>
        <p:nvSpPr>
          <p:cNvPr id="5" name="Title 1">
            <a:extLst>
              <a:ext uri="{FF2B5EF4-FFF2-40B4-BE49-F238E27FC236}">
                <a16:creationId xmlns:a16="http://schemas.microsoft.com/office/drawing/2014/main" id="{D54F1FF9-F678-457A-E4A1-1B1867B1A012}"/>
              </a:ext>
            </a:extLst>
          </p:cNvPr>
          <p:cNvSpPr>
            <a:spLocks noGrp="1"/>
          </p:cNvSpPr>
          <p:nvPr>
            <p:ph type="ctrTitle" hasCustomPrompt="1"/>
          </p:nvPr>
        </p:nvSpPr>
        <p:spPr>
          <a:xfrm>
            <a:off x="469393" y="457200"/>
            <a:ext cx="3883794" cy="5445760"/>
          </a:xfrm>
        </p:spPr>
        <p:txBody>
          <a:bodyPr wrap="square" lIns="0" tIns="0" rIns="0" bIns="0" anchor="ctr">
            <a:noAutofit/>
          </a:bodyPr>
          <a:lstStyle>
            <a:lvl1pPr algn="l">
              <a:lnSpc>
                <a:spcPct val="90000"/>
              </a:lnSpc>
              <a:defRPr sz="4000">
                <a:solidFill>
                  <a:schemeClr val="bg1"/>
                </a:solidFill>
              </a:defRPr>
            </a:lvl1pPr>
          </a:lstStyle>
          <a:p>
            <a:r>
              <a:rPr lang="en-US">
                <a:effectLst/>
              </a:rPr>
              <a:t>Numbered List in Vertical Stack with Sidebar Intro</a:t>
            </a:r>
            <a:endParaRPr lang="en-US"/>
          </a:p>
        </p:txBody>
      </p:sp>
      <p:sp>
        <p:nvSpPr>
          <p:cNvPr id="6" name="Slide Number Placeholder 5">
            <a:extLst>
              <a:ext uri="{FF2B5EF4-FFF2-40B4-BE49-F238E27FC236}">
                <a16:creationId xmlns:a16="http://schemas.microsoft.com/office/drawing/2014/main" id="{4308ADBD-3405-FF9A-1FC6-805D22F4226C}"/>
              </a:ext>
            </a:extLst>
          </p:cNvPr>
          <p:cNvSpPr txBox="1"/>
          <p:nvPr userDrawn="1"/>
        </p:nvSpPr>
        <p:spPr>
          <a:xfrm>
            <a:off x="8991598" y="6565485"/>
            <a:ext cx="2743200" cy="123111"/>
          </a:xfrm>
          <a:prstGeom prst="rect">
            <a:avLst/>
          </a:prstGeom>
        </p:spPr>
        <p:txBody>
          <a:bodyPr lIns="0" tIns="0" rIns="0" bIns="0">
            <a:spAutoFit/>
          </a:bodyPr>
          <a:lstStyle>
            <a:defPPr>
              <a:defRPr lang="en-US"/>
            </a:defPPr>
            <a:lvl1pPr marL="0" algn="l" defTabSz="457200" rtl="0" eaLnBrk="1" latinLnBrk="0" hangingPunct="1">
              <a:defRPr sz="8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15B0FBC-7C58-464C-806D-244A17DD53C5}" type="slidenum">
              <a:rPr lang="en-US" smtClean="0">
                <a:latin typeface="Helvetica" pitchFamily="2" charset="0"/>
              </a:rPr>
              <a:pPr algn="r"/>
              <a:t>‹#›</a:t>
            </a:fld>
            <a:endParaRPr lang="en-US" dirty="0">
              <a:latin typeface="Helvetica" pitchFamily="2" charset="0"/>
            </a:endParaRPr>
          </a:p>
        </p:txBody>
      </p:sp>
      <p:sp>
        <p:nvSpPr>
          <p:cNvPr id="2" name="Footer Placeholder 1">
            <a:extLst>
              <a:ext uri="{FF2B5EF4-FFF2-40B4-BE49-F238E27FC236}">
                <a16:creationId xmlns:a16="http://schemas.microsoft.com/office/drawing/2014/main" id="{3DFFF4CA-2244-1FA4-6235-A3BBA78BA370}"/>
              </a:ext>
            </a:extLst>
          </p:cNvPr>
          <p:cNvSpPr>
            <a:spLocks noGrp="1"/>
          </p:cNvSpPr>
          <p:nvPr>
            <p:ph type="ftr" sz="quarter" idx="3"/>
          </p:nvPr>
        </p:nvSpPr>
        <p:spPr>
          <a:xfrm>
            <a:off x="7350760" y="6503035"/>
            <a:ext cx="4114800" cy="228600"/>
          </a:xfrm>
          <a:prstGeom prst="rect">
            <a:avLst/>
          </a:prstGeom>
        </p:spPr>
        <p:txBody>
          <a:bodyPr vert="horz" lIns="91440" tIns="45720" rIns="91440" bIns="45720" rtlCol="0" anchor="ctr"/>
          <a:lstStyle>
            <a:lvl1pPr algn="r">
              <a:defRPr sz="800" b="0" i="0">
                <a:solidFill>
                  <a:schemeClr val="tx1">
                    <a:tint val="82000"/>
                  </a:schemeClr>
                </a:solidFill>
                <a:latin typeface="Helvetica" pitchFamily="2" charset="0"/>
              </a:defRPr>
            </a:lvl1pPr>
          </a:lstStyle>
          <a:p>
            <a:endParaRPr lang="en-US" dirty="0"/>
          </a:p>
        </p:txBody>
      </p:sp>
    </p:spTree>
    <p:extLst>
      <p:ext uri="{BB962C8B-B14F-4D97-AF65-F5344CB8AC3E}">
        <p14:creationId xmlns:p14="http://schemas.microsoft.com/office/powerpoint/2010/main" val="2279573215"/>
      </p:ext>
    </p:extLst>
  </p:cSld>
  <p:clrMapOvr>
    <a:masterClrMapping/>
  </p:clrMapOvr>
  <p:extLst>
    <p:ext uri="{DCECCB84-F9BA-43D5-87BE-67443E8EF086}">
      <p15:sldGuideLst xmlns:p15="http://schemas.microsoft.com/office/powerpoint/2012/main">
        <p15:guide id="1" orient="horz" pos="1944">
          <p15:clr>
            <a:srgbClr val="FBAE40"/>
          </p15:clr>
        </p15:guide>
        <p15:guide id="2" pos="2952">
          <p15:clr>
            <a:srgbClr val="FBAE40"/>
          </p15:clr>
        </p15:guide>
        <p15:guide id="3" orient="horz" pos="4032">
          <p15:clr>
            <a:srgbClr val="FBAE40"/>
          </p15:clr>
        </p15:guide>
        <p15:guide id="4" orient="horz" pos="288">
          <p15:clr>
            <a:srgbClr val="FBAE40"/>
          </p15:clr>
        </p15:guide>
        <p15:guide id="5" pos="7384">
          <p15:clr>
            <a:srgbClr val="FBAE40"/>
          </p15:clr>
        </p15:guide>
        <p15:guide id="6" pos="3264">
          <p15:clr>
            <a:srgbClr val="FBAE40"/>
          </p15:clr>
        </p15:guide>
        <p15:guide id="7" pos="4416">
          <p15:clr>
            <a:srgbClr val="FBAE40"/>
          </p15:clr>
        </p15:guide>
        <p15:guide id="8" pos="4728">
          <p15:clr>
            <a:srgbClr val="FBAE40"/>
          </p15:clr>
        </p15:guide>
        <p15:guide id="9" pos="288">
          <p15:clr>
            <a:srgbClr val="FBAE40"/>
          </p15:clr>
        </p15:guide>
        <p15:guide id="10" pos="5904">
          <p15:clr>
            <a:srgbClr val="FBAE40"/>
          </p15:clr>
        </p15:guide>
        <p15:guide id="11" orient="horz" pos="3768">
          <p15:clr>
            <a:srgbClr val="FBAE40"/>
          </p15:clr>
        </p15:guide>
        <p15:guide id="12" pos="6192">
          <p15:clr>
            <a:srgbClr val="FBAE40"/>
          </p15:clr>
        </p15:guide>
        <p15:guide id="13" orient="horz" pos="3360">
          <p15:clr>
            <a:srgbClr val="FBAE40"/>
          </p15:clr>
        </p15:guide>
        <p15:guide id="14" orient="horz" pos="2352">
          <p15:clr>
            <a:srgbClr val="FBAE40"/>
          </p15:clr>
        </p15:guide>
        <p15:guide id="15" orient="horz" pos="936">
          <p15:clr>
            <a:srgbClr val="FBAE40"/>
          </p15:clr>
        </p15:guide>
        <p15:guide id="16" orient="horz" pos="5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Red –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585565-9DF2-D160-8168-DD65DB6B3832}"/>
              </a:ext>
            </a:extLst>
          </p:cNvPr>
          <p:cNvSpPr>
            <a:spLocks noGrp="1"/>
          </p:cNvSpPr>
          <p:nvPr>
            <p:ph type="subTitle" idx="1" hasCustomPrompt="1"/>
          </p:nvPr>
        </p:nvSpPr>
        <p:spPr>
          <a:xfrm>
            <a:off x="1524000" y="1429463"/>
            <a:ext cx="9144000" cy="273408"/>
          </a:xfrm>
        </p:spPr>
        <p:txBody>
          <a:bodyPr>
            <a:spAutoFit/>
          </a:bodyPr>
          <a:lstStyle>
            <a:lvl1pPr marL="0" indent="0" algn="ctr">
              <a:buNone/>
              <a:defRPr sz="1300" b="1" i="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EYEBROW COPY</a:t>
            </a:r>
          </a:p>
        </p:txBody>
      </p:sp>
      <p:sp>
        <p:nvSpPr>
          <p:cNvPr id="8" name="Title 1">
            <a:extLst>
              <a:ext uri="{FF2B5EF4-FFF2-40B4-BE49-F238E27FC236}">
                <a16:creationId xmlns:a16="http://schemas.microsoft.com/office/drawing/2014/main" id="{50051001-01DE-AA3B-BD9E-E697F21E0DB1}"/>
              </a:ext>
            </a:extLst>
          </p:cNvPr>
          <p:cNvSpPr>
            <a:spLocks noGrp="1"/>
          </p:cNvSpPr>
          <p:nvPr>
            <p:ph type="ctrTitle" hasCustomPrompt="1"/>
          </p:nvPr>
        </p:nvSpPr>
        <p:spPr>
          <a:xfrm>
            <a:off x="921488" y="2195642"/>
            <a:ext cx="10349023" cy="2862322"/>
          </a:xfrm>
        </p:spPr>
        <p:txBody>
          <a:bodyPr wrap="square" anchor="ctr">
            <a:spAutoFit/>
          </a:bodyPr>
          <a:lstStyle>
            <a:lvl1pPr algn="ctr">
              <a:defRPr sz="5000">
                <a:solidFill>
                  <a:schemeClr val="bg1"/>
                </a:solidFill>
                <a:latin typeface="Georgia" panose="02040502050405020303" pitchFamily="18" charset="0"/>
              </a:defRPr>
            </a:lvl1pPr>
          </a:lstStyle>
          <a:p>
            <a:r>
              <a:rPr lang="en-US" dirty="0"/>
              <a:t>LOREM IPSUM </a:t>
            </a:r>
            <a:br>
              <a:rPr lang="en-US" dirty="0"/>
            </a:br>
            <a:r>
              <a:rPr lang="en-US" dirty="0"/>
              <a:t>DELORES SIT AMUN UNDE OMBIS ISTE ERROR SIT VOLUP TATEM ACCUS</a:t>
            </a:r>
          </a:p>
        </p:txBody>
      </p:sp>
      <p:pic>
        <p:nvPicPr>
          <p:cNvPr id="5" name="Picture 4">
            <a:extLst>
              <a:ext uri="{FF2B5EF4-FFF2-40B4-BE49-F238E27FC236}">
                <a16:creationId xmlns:a16="http://schemas.microsoft.com/office/drawing/2014/main" id="{93886BD3-DD83-8134-7D59-EB4435634723}"/>
              </a:ext>
            </a:extLst>
          </p:cNvPr>
          <p:cNvPicPr/>
          <p:nvPr userDrawn="1"/>
        </p:nvPicPr>
        <p:blipFill>
          <a:blip r:embed="rId3"/>
          <a:srcRect/>
          <a:stretch/>
        </p:blipFill>
        <p:spPr>
          <a:xfrm>
            <a:off x="364410" y="6437359"/>
            <a:ext cx="1205205" cy="338964"/>
          </a:xfrm>
          <a:prstGeom prst="rect">
            <a:avLst/>
          </a:prstGeom>
        </p:spPr>
      </p:pic>
    </p:spTree>
    <p:extLst>
      <p:ext uri="{BB962C8B-B14F-4D97-AF65-F5344CB8AC3E}">
        <p14:creationId xmlns:p14="http://schemas.microsoft.com/office/powerpoint/2010/main" val="16258538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 Red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white text on a black background&#10;&#10;AI-generated content may be incorrect.">
            <a:extLst>
              <a:ext uri="{FF2B5EF4-FFF2-40B4-BE49-F238E27FC236}">
                <a16:creationId xmlns:a16="http://schemas.microsoft.com/office/drawing/2014/main" id="{803746D6-673D-39AA-1280-26AB705346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858" y="647573"/>
            <a:ext cx="2624375" cy="407123"/>
          </a:xfrm>
          <a:prstGeom prst="rect">
            <a:avLst/>
          </a:prstGeom>
        </p:spPr>
      </p:pic>
      <p:sp>
        <p:nvSpPr>
          <p:cNvPr id="11" name="TextBox 10">
            <a:extLst>
              <a:ext uri="{FF2B5EF4-FFF2-40B4-BE49-F238E27FC236}">
                <a16:creationId xmlns:a16="http://schemas.microsoft.com/office/drawing/2014/main" id="{300F347D-6E06-C23C-F454-5DA51AA109C3}"/>
              </a:ext>
            </a:extLst>
          </p:cNvPr>
          <p:cNvSpPr txBox="1">
            <a:spLocks/>
          </p:cNvSpPr>
          <p:nvPr userDrawn="1"/>
        </p:nvSpPr>
        <p:spPr>
          <a:xfrm>
            <a:off x="10108950" y="690372"/>
            <a:ext cx="1245533" cy="153888"/>
          </a:xfrm>
          <a:prstGeom prst="rect">
            <a:avLst/>
          </a:prstGeom>
          <a:noFill/>
        </p:spPr>
        <p:txBody>
          <a:bodyPr wrap="none" lIns="0" tIns="0" rIns="0" bIns="0" rtlCol="0">
            <a:spAutoFit/>
          </a:bodyPr>
          <a:lstStyle/>
          <a:p>
            <a:pPr algn="r"/>
            <a:r>
              <a:rPr lang="en-US" sz="1000" b="0" i="0" err="1">
                <a:solidFill>
                  <a:schemeClr val="bg1"/>
                </a:solidFill>
                <a:effectLst/>
                <a:latin typeface="Helvetica" pitchFamily="2" charset="0"/>
              </a:rPr>
              <a:t>www.cedars-sinai.org</a:t>
            </a:r>
            <a:endParaRPr lang="en-US" sz="1000" b="0" i="0">
              <a:solidFill>
                <a:schemeClr val="bg1"/>
              </a:solidFill>
              <a:latin typeface="Helvetica" pitchFamily="2" charset="0"/>
            </a:endParaRPr>
          </a:p>
        </p:txBody>
      </p:sp>
      <p:sp>
        <p:nvSpPr>
          <p:cNvPr id="4" name="Title 1">
            <a:extLst>
              <a:ext uri="{FF2B5EF4-FFF2-40B4-BE49-F238E27FC236}">
                <a16:creationId xmlns:a16="http://schemas.microsoft.com/office/drawing/2014/main" id="{BCDE32D6-616C-956F-CEF9-D5E1380E12C7}"/>
              </a:ext>
            </a:extLst>
          </p:cNvPr>
          <p:cNvSpPr>
            <a:spLocks noGrp="1"/>
          </p:cNvSpPr>
          <p:nvPr>
            <p:ph type="ctrTitle" hasCustomPrompt="1"/>
          </p:nvPr>
        </p:nvSpPr>
        <p:spPr>
          <a:xfrm>
            <a:off x="2209800" y="4426658"/>
            <a:ext cx="9144000" cy="1840701"/>
          </a:xfrm>
        </p:spPr>
        <p:txBody>
          <a:bodyPr lIns="0" rIns="0" anchor="t">
            <a:noAutofit/>
          </a:bodyPr>
          <a:lstStyle>
            <a:lvl1pPr algn="r">
              <a:defRPr sz="6400">
                <a:solidFill>
                  <a:schemeClr val="bg1"/>
                </a:solidFill>
              </a:defRPr>
            </a:lvl1pPr>
          </a:lstStyle>
          <a:p>
            <a:r>
              <a:rPr lang="en-US"/>
              <a:t>Click to edit</a:t>
            </a:r>
            <a:br>
              <a:rPr lang="en-US"/>
            </a:br>
            <a:r>
              <a:rPr lang="en-US"/>
              <a:t>Master title style</a:t>
            </a:r>
          </a:p>
        </p:txBody>
      </p:sp>
      <p:sp>
        <p:nvSpPr>
          <p:cNvPr id="8" name="Text Placeholder 7">
            <a:extLst>
              <a:ext uri="{FF2B5EF4-FFF2-40B4-BE49-F238E27FC236}">
                <a16:creationId xmlns:a16="http://schemas.microsoft.com/office/drawing/2014/main" id="{36A7C12E-F350-6C9F-7D2C-CF3092D966F5}"/>
              </a:ext>
            </a:extLst>
          </p:cNvPr>
          <p:cNvSpPr>
            <a:spLocks noGrp="1"/>
          </p:cNvSpPr>
          <p:nvPr>
            <p:ph type="body" sz="quarter" idx="10" hasCustomPrompt="1"/>
          </p:nvPr>
        </p:nvSpPr>
        <p:spPr>
          <a:xfrm>
            <a:off x="9717088" y="3908964"/>
            <a:ext cx="1687512" cy="246221"/>
          </a:xfrm>
        </p:spPr>
        <p:txBody>
          <a:bodyPr/>
          <a:lstStyle>
            <a:lvl1pPr marL="0" indent="0" algn="r">
              <a:buNone/>
              <a:defRPr sz="1000">
                <a:solidFill>
                  <a:schemeClr val="bg1"/>
                </a:solidFill>
              </a:defRPr>
            </a:lvl1pPr>
          </a:lstStyle>
          <a:p>
            <a:pPr lvl="0"/>
            <a:r>
              <a:rPr lang="en-US" dirty="0"/>
              <a:t>Month XX, 2025</a:t>
            </a:r>
          </a:p>
        </p:txBody>
      </p:sp>
    </p:spTree>
    <p:extLst>
      <p:ext uri="{BB962C8B-B14F-4D97-AF65-F5344CB8AC3E}">
        <p14:creationId xmlns:p14="http://schemas.microsoft.com/office/powerpoint/2010/main" val="2700795794"/>
      </p:ext>
    </p:extLst>
  </p:cSld>
  <p:clrMapOvr>
    <a:masterClrMapping/>
  </p:clrMapOvr>
  <p:extLst>
    <p:ext uri="{DCECCB84-F9BA-43D5-87BE-67443E8EF086}">
      <p15:sldGuideLst xmlns:p15="http://schemas.microsoft.com/office/powerpoint/2012/main">
        <p15:guide id="1" pos="7152">
          <p15:clr>
            <a:srgbClr val="FBAE40"/>
          </p15:clr>
        </p15:guide>
        <p15:guide id="2" pos="528">
          <p15:clr>
            <a:srgbClr val="FBAE40"/>
          </p15:clr>
        </p15:guide>
        <p15:guide id="3" orient="horz" pos="504">
          <p15:clr>
            <a:srgbClr val="FBAE40"/>
          </p15:clr>
        </p15:guide>
        <p15:guide id="4" orient="horz" pos="379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Red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585565-9DF2-D160-8168-DD65DB6B3832}"/>
              </a:ext>
            </a:extLst>
          </p:cNvPr>
          <p:cNvSpPr>
            <a:spLocks noGrp="1"/>
          </p:cNvSpPr>
          <p:nvPr>
            <p:ph type="subTitle" idx="1" hasCustomPrompt="1"/>
          </p:nvPr>
        </p:nvSpPr>
        <p:spPr>
          <a:xfrm>
            <a:off x="1524000" y="1429463"/>
            <a:ext cx="9144000" cy="273408"/>
          </a:xfrm>
        </p:spPr>
        <p:txBody>
          <a:bodyPr>
            <a:spAutoFit/>
          </a:bodyPr>
          <a:lstStyle>
            <a:lvl1pPr marL="0" indent="0" algn="ctr">
              <a:buNone/>
              <a:defRPr sz="1300" b="1" i="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EYEBROW COPY</a:t>
            </a:r>
          </a:p>
        </p:txBody>
      </p:sp>
      <p:pic>
        <p:nvPicPr>
          <p:cNvPr id="6" name="Picture 5">
            <a:extLst>
              <a:ext uri="{FF2B5EF4-FFF2-40B4-BE49-F238E27FC236}">
                <a16:creationId xmlns:a16="http://schemas.microsoft.com/office/drawing/2014/main" id="{E6552E78-7058-18C6-9B39-32C53948A3A8}"/>
              </a:ext>
            </a:extLst>
          </p:cNvPr>
          <p:cNvPicPr/>
          <p:nvPr userDrawn="1"/>
        </p:nvPicPr>
        <p:blipFill>
          <a:blip r:embed="rId3"/>
          <a:srcRect/>
          <a:stretch/>
        </p:blipFill>
        <p:spPr>
          <a:xfrm>
            <a:off x="364410" y="6437359"/>
            <a:ext cx="1205205" cy="338964"/>
          </a:xfrm>
          <a:prstGeom prst="rect">
            <a:avLst/>
          </a:prstGeom>
        </p:spPr>
      </p:pic>
      <p:sp>
        <p:nvSpPr>
          <p:cNvPr id="5" name="Title 1">
            <a:extLst>
              <a:ext uri="{FF2B5EF4-FFF2-40B4-BE49-F238E27FC236}">
                <a16:creationId xmlns:a16="http://schemas.microsoft.com/office/drawing/2014/main" id="{789BB48B-517F-70E5-52CB-D94CEC00EB61}"/>
              </a:ext>
            </a:extLst>
          </p:cNvPr>
          <p:cNvSpPr>
            <a:spLocks noGrp="1"/>
          </p:cNvSpPr>
          <p:nvPr>
            <p:ph type="ctrTitle" hasCustomPrompt="1"/>
          </p:nvPr>
        </p:nvSpPr>
        <p:spPr>
          <a:xfrm>
            <a:off x="921488" y="2195642"/>
            <a:ext cx="10349023" cy="2862322"/>
          </a:xfrm>
        </p:spPr>
        <p:txBody>
          <a:bodyPr wrap="square" anchor="ctr">
            <a:spAutoFit/>
          </a:bodyPr>
          <a:lstStyle>
            <a:lvl1pPr algn="ctr">
              <a:defRPr sz="5000">
                <a:solidFill>
                  <a:schemeClr val="bg1"/>
                </a:solidFill>
                <a:latin typeface="Georgia" panose="02040502050405020303" pitchFamily="18" charset="0"/>
              </a:defRPr>
            </a:lvl1pPr>
          </a:lstStyle>
          <a:p>
            <a:r>
              <a:rPr lang="en-US" dirty="0"/>
              <a:t>LOREM IPSUM </a:t>
            </a:r>
            <a:br>
              <a:rPr lang="en-US" dirty="0"/>
            </a:br>
            <a:r>
              <a:rPr lang="en-US" dirty="0"/>
              <a:t>DELORES SIT AMUN UNDE OMBIS ISTE ERROR SIT VOLUP TATEM ACCUS</a:t>
            </a:r>
          </a:p>
        </p:txBody>
      </p:sp>
    </p:spTree>
    <p:extLst>
      <p:ext uri="{BB962C8B-B14F-4D97-AF65-F5344CB8AC3E}">
        <p14:creationId xmlns:p14="http://schemas.microsoft.com/office/powerpoint/2010/main" val="630118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Sand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585565-9DF2-D160-8168-DD65DB6B3832}"/>
              </a:ext>
            </a:extLst>
          </p:cNvPr>
          <p:cNvSpPr>
            <a:spLocks noGrp="1"/>
          </p:cNvSpPr>
          <p:nvPr>
            <p:ph type="subTitle" idx="1" hasCustomPrompt="1"/>
          </p:nvPr>
        </p:nvSpPr>
        <p:spPr>
          <a:xfrm>
            <a:off x="1524000" y="1429463"/>
            <a:ext cx="9144000" cy="273408"/>
          </a:xfrm>
        </p:spPr>
        <p:txBody>
          <a:bodyPr>
            <a:spAutoFit/>
          </a:bodyPr>
          <a:lstStyle>
            <a:lvl1pPr marL="0" indent="0" algn="ctr">
              <a:buNone/>
              <a:defRPr sz="1300" b="1" i="0">
                <a:solidFill>
                  <a:srgbClr val="583733"/>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EYEBROW COPY</a:t>
            </a:r>
          </a:p>
        </p:txBody>
      </p:sp>
      <p:sp>
        <p:nvSpPr>
          <p:cNvPr id="7" name="Title 1">
            <a:extLst>
              <a:ext uri="{FF2B5EF4-FFF2-40B4-BE49-F238E27FC236}">
                <a16:creationId xmlns:a16="http://schemas.microsoft.com/office/drawing/2014/main" id="{E8B74C72-EC3B-EF12-F465-EE546C4249C1}"/>
              </a:ext>
            </a:extLst>
          </p:cNvPr>
          <p:cNvSpPr>
            <a:spLocks noGrp="1"/>
          </p:cNvSpPr>
          <p:nvPr>
            <p:ph type="ctrTitle" hasCustomPrompt="1"/>
          </p:nvPr>
        </p:nvSpPr>
        <p:spPr>
          <a:xfrm>
            <a:off x="921488" y="2195642"/>
            <a:ext cx="10349023" cy="2862322"/>
          </a:xfrm>
        </p:spPr>
        <p:txBody>
          <a:bodyPr wrap="square" anchor="ctr">
            <a:spAutoFit/>
          </a:bodyPr>
          <a:lstStyle>
            <a:lvl1pPr algn="ctr">
              <a:defRPr sz="5000">
                <a:solidFill>
                  <a:srgbClr val="583733"/>
                </a:solidFill>
                <a:latin typeface="Georgia" panose="02040502050405020303" pitchFamily="18" charset="0"/>
              </a:defRPr>
            </a:lvl1pPr>
          </a:lstStyle>
          <a:p>
            <a:r>
              <a:rPr lang="en-US" dirty="0"/>
              <a:t>LOREM IPSUM </a:t>
            </a:r>
            <a:br>
              <a:rPr lang="en-US" dirty="0"/>
            </a:br>
            <a:r>
              <a:rPr lang="en-US" dirty="0"/>
              <a:t>DELORES SIT AMUN UNDE OMBIS ISTE ERROR SIT VOLUP TATEM ACCUS</a:t>
            </a:r>
          </a:p>
        </p:txBody>
      </p:sp>
      <p:pic>
        <p:nvPicPr>
          <p:cNvPr id="6" name="Picture 5" descr="A black and white logo&#10;&#10;AI-generated content may be incorrect.">
            <a:extLst>
              <a:ext uri="{FF2B5EF4-FFF2-40B4-BE49-F238E27FC236}">
                <a16:creationId xmlns:a16="http://schemas.microsoft.com/office/drawing/2014/main" id="{B1DEE00D-D0DB-F227-40DF-BB501EAFC801}"/>
              </a:ext>
            </a:extLst>
          </p:cNvPr>
          <p:cNvPicPr/>
          <p:nvPr userDrawn="1"/>
        </p:nvPicPr>
        <p:blipFill>
          <a:blip r:embed="rId3"/>
          <a:stretch>
            <a:fillRect/>
          </a:stretch>
        </p:blipFill>
        <p:spPr>
          <a:xfrm>
            <a:off x="457198" y="6529926"/>
            <a:ext cx="1021836" cy="158670"/>
          </a:xfrm>
          <a:prstGeom prst="rect">
            <a:avLst/>
          </a:prstGeom>
        </p:spPr>
      </p:pic>
    </p:spTree>
    <p:extLst>
      <p:ext uri="{BB962C8B-B14F-4D97-AF65-F5344CB8AC3E}">
        <p14:creationId xmlns:p14="http://schemas.microsoft.com/office/powerpoint/2010/main" val="1276143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 Image Da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AI-generated content may be incorrect.">
            <a:extLst>
              <a:ext uri="{FF2B5EF4-FFF2-40B4-BE49-F238E27FC236}">
                <a16:creationId xmlns:a16="http://schemas.microsoft.com/office/drawing/2014/main" id="{ADF29745-4869-7110-9137-70554BD5BD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02" y="2031919"/>
            <a:ext cx="1417320" cy="220079"/>
          </a:xfrm>
          <a:prstGeom prst="rect">
            <a:avLst/>
          </a:prstGeom>
        </p:spPr>
      </p:pic>
      <p:sp>
        <p:nvSpPr>
          <p:cNvPr id="9" name="Title 1">
            <a:extLst>
              <a:ext uri="{FF2B5EF4-FFF2-40B4-BE49-F238E27FC236}">
                <a16:creationId xmlns:a16="http://schemas.microsoft.com/office/drawing/2014/main" id="{ABB3879B-449D-14CA-045F-79E86EFE787C}"/>
              </a:ext>
            </a:extLst>
          </p:cNvPr>
          <p:cNvSpPr>
            <a:spLocks noGrp="1"/>
          </p:cNvSpPr>
          <p:nvPr>
            <p:ph type="ctrTitle" hasCustomPrompt="1"/>
          </p:nvPr>
        </p:nvSpPr>
        <p:spPr>
          <a:xfrm>
            <a:off x="6589315" y="2484833"/>
            <a:ext cx="5174511" cy="2308324"/>
          </a:xfrm>
        </p:spPr>
        <p:txBody>
          <a:bodyPr wrap="square" anchor="ctr">
            <a:spAutoFit/>
          </a:bodyPr>
          <a:lstStyle>
            <a:lvl1pPr algn="ctr">
              <a:defRPr sz="4000">
                <a:solidFill>
                  <a:srgbClr val="5D3531"/>
                </a:solidFill>
                <a:latin typeface="Georgia" panose="02040502050405020303" pitchFamily="18" charset="0"/>
              </a:defRPr>
            </a:lvl1pPr>
          </a:lstStyle>
          <a:p>
            <a:r>
              <a:rPr lang="en-US"/>
              <a:t>An example quote or statement that complements the image on the left</a:t>
            </a:r>
          </a:p>
        </p:txBody>
      </p:sp>
      <p:sp>
        <p:nvSpPr>
          <p:cNvPr id="3" name="Picture Placeholder 2">
            <a:extLst>
              <a:ext uri="{FF2B5EF4-FFF2-40B4-BE49-F238E27FC236}">
                <a16:creationId xmlns:a16="http://schemas.microsoft.com/office/drawing/2014/main" id="{FFEEFCA3-5E4A-F7E7-E9CC-66D3D32C43CA}"/>
              </a:ext>
            </a:extLst>
          </p:cNvPr>
          <p:cNvSpPr>
            <a:spLocks noGrp="1"/>
          </p:cNvSpPr>
          <p:nvPr>
            <p:ph type="pic" sz="quarter" idx="10" hasCustomPrompt="1"/>
          </p:nvPr>
        </p:nvSpPr>
        <p:spPr>
          <a:xfrm>
            <a:off x="1" y="0"/>
            <a:ext cx="6095999" cy="6858000"/>
          </a:xfrm>
        </p:spPr>
        <p:txBody>
          <a:bodyPr/>
          <a:lstStyle>
            <a:lvl1pPr marL="0" indent="0">
              <a:buNone/>
              <a:defRPr>
                <a:solidFill>
                  <a:schemeClr val="bg1">
                    <a:lumMod val="75000"/>
                  </a:schemeClr>
                </a:solidFill>
              </a:defRPr>
            </a:lvl1pPr>
          </a:lstStyle>
          <a:p>
            <a:r>
              <a:rPr lang="en-US"/>
              <a:t>Image</a:t>
            </a:r>
          </a:p>
        </p:txBody>
      </p:sp>
    </p:spTree>
    <p:extLst>
      <p:ext uri="{BB962C8B-B14F-4D97-AF65-F5344CB8AC3E}">
        <p14:creationId xmlns:p14="http://schemas.microsoft.com/office/powerpoint/2010/main" val="1114452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 Image S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B3879B-449D-14CA-045F-79E86EFE787C}"/>
              </a:ext>
            </a:extLst>
          </p:cNvPr>
          <p:cNvSpPr>
            <a:spLocks noGrp="1"/>
          </p:cNvSpPr>
          <p:nvPr>
            <p:ph type="ctrTitle" hasCustomPrompt="1"/>
          </p:nvPr>
        </p:nvSpPr>
        <p:spPr>
          <a:xfrm>
            <a:off x="6589315" y="2484833"/>
            <a:ext cx="5174511" cy="2308324"/>
          </a:xfrm>
        </p:spPr>
        <p:txBody>
          <a:bodyPr wrap="square" anchor="ctr">
            <a:spAutoFit/>
          </a:bodyPr>
          <a:lstStyle>
            <a:lvl1pPr algn="ctr">
              <a:defRPr sz="4000">
                <a:solidFill>
                  <a:srgbClr val="1D2567"/>
                </a:solidFill>
                <a:latin typeface="Georgia" panose="02040502050405020303" pitchFamily="18" charset="0"/>
              </a:defRPr>
            </a:lvl1pPr>
          </a:lstStyle>
          <a:p>
            <a:r>
              <a:rPr lang="en-US"/>
              <a:t>An example quote or statement that complements the image on the left</a:t>
            </a:r>
          </a:p>
        </p:txBody>
      </p:sp>
      <p:sp>
        <p:nvSpPr>
          <p:cNvPr id="3" name="Picture Placeholder 2">
            <a:extLst>
              <a:ext uri="{FF2B5EF4-FFF2-40B4-BE49-F238E27FC236}">
                <a16:creationId xmlns:a16="http://schemas.microsoft.com/office/drawing/2014/main" id="{521AED26-78C3-1108-FDD0-0145F96B0A41}"/>
              </a:ext>
            </a:extLst>
          </p:cNvPr>
          <p:cNvSpPr>
            <a:spLocks noGrp="1"/>
          </p:cNvSpPr>
          <p:nvPr>
            <p:ph type="pic" sz="quarter" idx="10" hasCustomPrompt="1"/>
          </p:nvPr>
        </p:nvSpPr>
        <p:spPr>
          <a:xfrm>
            <a:off x="1" y="0"/>
            <a:ext cx="6095999" cy="6858000"/>
          </a:xfrm>
        </p:spPr>
        <p:txBody>
          <a:bodyPr/>
          <a:lstStyle>
            <a:lvl1pPr marL="0" indent="0">
              <a:buNone/>
              <a:defRPr>
                <a:solidFill>
                  <a:schemeClr val="bg1">
                    <a:lumMod val="75000"/>
                  </a:schemeClr>
                </a:solidFill>
              </a:defRPr>
            </a:lvl1pPr>
          </a:lstStyle>
          <a:p>
            <a:r>
              <a:rPr lang="en-US"/>
              <a:t>Image</a:t>
            </a:r>
          </a:p>
        </p:txBody>
      </p:sp>
      <p:pic>
        <p:nvPicPr>
          <p:cNvPr id="5" name="Picture 4" descr="A black and white logo&#10;&#10;AI-generated content may be incorrect.">
            <a:extLst>
              <a:ext uri="{FF2B5EF4-FFF2-40B4-BE49-F238E27FC236}">
                <a16:creationId xmlns:a16="http://schemas.microsoft.com/office/drawing/2014/main" id="{C06918EA-1BB4-6AFB-27A4-26BAECE627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02" y="2031919"/>
            <a:ext cx="1417320" cy="220079"/>
          </a:xfrm>
          <a:prstGeom prst="rect">
            <a:avLst/>
          </a:prstGeom>
        </p:spPr>
      </p:pic>
    </p:spTree>
    <p:extLst>
      <p:ext uri="{BB962C8B-B14F-4D97-AF65-F5344CB8AC3E}">
        <p14:creationId xmlns:p14="http://schemas.microsoft.com/office/powerpoint/2010/main" val="26310569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 Imag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B3879B-449D-14CA-045F-79E86EFE787C}"/>
              </a:ext>
            </a:extLst>
          </p:cNvPr>
          <p:cNvSpPr>
            <a:spLocks noGrp="1"/>
          </p:cNvSpPr>
          <p:nvPr>
            <p:ph type="ctrTitle" hasCustomPrompt="1"/>
          </p:nvPr>
        </p:nvSpPr>
        <p:spPr>
          <a:xfrm>
            <a:off x="468352" y="2484833"/>
            <a:ext cx="4706870" cy="2308324"/>
          </a:xfrm>
        </p:spPr>
        <p:txBody>
          <a:bodyPr wrap="square" lIns="0" rIns="0" anchor="ctr">
            <a:spAutoFit/>
          </a:bodyPr>
          <a:lstStyle>
            <a:lvl1pPr algn="l">
              <a:defRPr sz="4000">
                <a:solidFill>
                  <a:schemeClr val="bg1"/>
                </a:solidFill>
                <a:latin typeface="Georgia" panose="02040502050405020303" pitchFamily="18" charset="0"/>
              </a:defRPr>
            </a:lvl1pPr>
          </a:lstStyle>
          <a:p>
            <a:r>
              <a:rPr lang="en-US"/>
              <a:t>An example quote or statement that’s paired with a right image.</a:t>
            </a:r>
          </a:p>
        </p:txBody>
      </p:sp>
      <p:sp>
        <p:nvSpPr>
          <p:cNvPr id="2" name="Subtitle 2">
            <a:extLst>
              <a:ext uri="{FF2B5EF4-FFF2-40B4-BE49-F238E27FC236}">
                <a16:creationId xmlns:a16="http://schemas.microsoft.com/office/drawing/2014/main" id="{4647FA61-23D0-E669-6639-9E06C28E9031}"/>
              </a:ext>
            </a:extLst>
          </p:cNvPr>
          <p:cNvSpPr>
            <a:spLocks noGrp="1"/>
          </p:cNvSpPr>
          <p:nvPr>
            <p:ph type="subTitle" idx="1" hasCustomPrompt="1"/>
          </p:nvPr>
        </p:nvSpPr>
        <p:spPr>
          <a:xfrm>
            <a:off x="468351" y="2197655"/>
            <a:ext cx="2659270" cy="139269"/>
          </a:xfrm>
        </p:spPr>
        <p:txBody>
          <a:bodyPr wrap="square" lIns="0" tIns="0" rIns="0" bIns="0" anchor="ctr">
            <a:spAutoFit/>
          </a:bodyPr>
          <a:lstStyle>
            <a:lvl1pPr marL="0" indent="0" algn="l">
              <a:buNone/>
              <a:defRPr sz="1000" b="1" i="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sp>
        <p:nvSpPr>
          <p:cNvPr id="3" name="Picture Placeholder 2">
            <a:extLst>
              <a:ext uri="{FF2B5EF4-FFF2-40B4-BE49-F238E27FC236}">
                <a16:creationId xmlns:a16="http://schemas.microsoft.com/office/drawing/2014/main" id="{610384CC-D465-E1E5-7630-42D59D890D8B}"/>
              </a:ext>
            </a:extLst>
          </p:cNvPr>
          <p:cNvSpPr>
            <a:spLocks noGrp="1"/>
          </p:cNvSpPr>
          <p:nvPr>
            <p:ph type="pic" sz="quarter" idx="11" hasCustomPrompt="1"/>
          </p:nvPr>
        </p:nvSpPr>
        <p:spPr>
          <a:xfrm>
            <a:off x="6096000" y="0"/>
            <a:ext cx="6095999" cy="6858000"/>
          </a:xfrm>
        </p:spPr>
        <p:txBody>
          <a:bodyPr/>
          <a:lstStyle>
            <a:lvl1pPr marL="0" indent="0">
              <a:buNone/>
              <a:defRPr>
                <a:solidFill>
                  <a:schemeClr val="bg1">
                    <a:lumMod val="75000"/>
                  </a:schemeClr>
                </a:solidFill>
              </a:defRPr>
            </a:lvl1pPr>
          </a:lstStyle>
          <a:p>
            <a:r>
              <a:rPr lang="en-US"/>
              <a:t>Image</a:t>
            </a:r>
          </a:p>
        </p:txBody>
      </p:sp>
      <p:pic>
        <p:nvPicPr>
          <p:cNvPr id="5" name="Picture 4">
            <a:extLst>
              <a:ext uri="{FF2B5EF4-FFF2-40B4-BE49-F238E27FC236}">
                <a16:creationId xmlns:a16="http://schemas.microsoft.com/office/drawing/2014/main" id="{6B3C4242-7581-E727-8542-F5297F6196BB}"/>
              </a:ext>
            </a:extLst>
          </p:cNvPr>
          <p:cNvPicPr/>
          <p:nvPr userDrawn="1"/>
        </p:nvPicPr>
        <p:blipFill>
          <a:blip r:embed="rId3"/>
          <a:srcRect/>
          <a:stretch/>
        </p:blipFill>
        <p:spPr>
          <a:xfrm>
            <a:off x="364410" y="6437359"/>
            <a:ext cx="1205205" cy="338964"/>
          </a:xfrm>
          <a:prstGeom prst="rect">
            <a:avLst/>
          </a:prstGeom>
        </p:spPr>
      </p:pic>
    </p:spTree>
    <p:extLst>
      <p:ext uri="{BB962C8B-B14F-4D97-AF65-F5344CB8AC3E}">
        <p14:creationId xmlns:p14="http://schemas.microsoft.com/office/powerpoint/2010/main" val="1181546359"/>
      </p:ext>
    </p:extLst>
  </p:cSld>
  <p:clrMapOvr>
    <a:masterClrMapping/>
  </p:clrMapOvr>
  <p:extLst>
    <p:ext uri="{DCECCB84-F9BA-43D5-87BE-67443E8EF086}">
      <p15:sldGuideLst xmlns:p15="http://schemas.microsoft.com/office/powerpoint/2012/main">
        <p15:guide id="1" pos="3840" userDrawn="1">
          <p15:clr>
            <a:srgbClr val="FBAE40"/>
          </p15:clr>
        </p15:guide>
        <p15:guide id="2" pos="288" userDrawn="1">
          <p15:clr>
            <a:srgbClr val="FBAE40"/>
          </p15:clr>
        </p15:guide>
        <p15:guide id="3" pos="739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ember Profile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9F05-000A-D237-4B3F-2979E8AF0CF0}"/>
              </a:ext>
            </a:extLst>
          </p:cNvPr>
          <p:cNvSpPr>
            <a:spLocks noGrp="1"/>
          </p:cNvSpPr>
          <p:nvPr>
            <p:ph type="ctrTitle" hasCustomPrompt="1"/>
          </p:nvPr>
        </p:nvSpPr>
        <p:spPr>
          <a:xfrm>
            <a:off x="6096000" y="992990"/>
            <a:ext cx="5438806" cy="1384995"/>
          </a:xfrm>
        </p:spPr>
        <p:txBody>
          <a:bodyPr wrap="square" lIns="0" tIns="0" rIns="0" bIns="0" anchor="t">
            <a:spAutoFit/>
          </a:bodyPr>
          <a:lstStyle>
            <a:lvl1pPr algn="l">
              <a:lnSpc>
                <a:spcPct val="100000"/>
              </a:lnSpc>
              <a:defRPr sz="4500">
                <a:solidFill>
                  <a:srgbClr val="5D3531"/>
                </a:solidFill>
              </a:defRPr>
            </a:lvl1pPr>
          </a:lstStyle>
          <a:p>
            <a:r>
              <a:rPr lang="en-US" dirty="0"/>
              <a:t>First Name</a:t>
            </a:r>
            <a:br>
              <a:rPr lang="en-US" dirty="0"/>
            </a:br>
            <a:r>
              <a:rPr lang="en-US" dirty="0"/>
              <a:t>Last Name, MD</a:t>
            </a:r>
          </a:p>
        </p:txBody>
      </p:sp>
      <p:sp>
        <p:nvSpPr>
          <p:cNvPr id="18" name="TextBox 17">
            <a:extLst>
              <a:ext uri="{FF2B5EF4-FFF2-40B4-BE49-F238E27FC236}">
                <a16:creationId xmlns:a16="http://schemas.microsoft.com/office/drawing/2014/main" id="{C67E4C3C-1454-40E4-C454-8576EE5FB669}"/>
              </a:ext>
            </a:extLst>
          </p:cNvPr>
          <p:cNvSpPr txBox="1"/>
          <p:nvPr userDrawn="1"/>
        </p:nvSpPr>
        <p:spPr>
          <a:xfrm>
            <a:off x="6096000" y="5733336"/>
            <a:ext cx="1752083" cy="342338"/>
          </a:xfrm>
          <a:prstGeom prst="rect">
            <a:avLst/>
          </a:prstGeom>
          <a:noFill/>
        </p:spPr>
        <p:txBody>
          <a:bodyPr wrap="none" lIns="0" tIns="0" rIns="0" bIns="0" rtlCol="0">
            <a:spAutoFit/>
          </a:bodyPr>
          <a:lstStyle/>
          <a:p>
            <a:pPr>
              <a:lnSpc>
                <a:spcPct val="114000"/>
              </a:lnSpc>
            </a:pPr>
            <a:r>
              <a:rPr lang="en-US" sz="1000" kern="1200" dirty="0">
                <a:solidFill>
                  <a:schemeClr val="tx1"/>
                </a:solidFill>
                <a:effectLst/>
                <a:latin typeface="Helvetica" pitchFamily="2" charset="0"/>
                <a:ea typeface="+mn-ea"/>
                <a:cs typeface="+mn-cs"/>
              </a:rPr>
              <a:t>XXXX Wilshire, Blvd., Suite XX</a:t>
            </a:r>
          </a:p>
          <a:p>
            <a:pPr>
              <a:lnSpc>
                <a:spcPct val="114000"/>
              </a:lnSpc>
            </a:pPr>
            <a:r>
              <a:rPr lang="en-US" sz="1000" kern="1200" dirty="0">
                <a:solidFill>
                  <a:schemeClr val="tx1"/>
                </a:solidFill>
                <a:effectLst/>
                <a:latin typeface="Helvetica" pitchFamily="2" charset="0"/>
                <a:ea typeface="+mn-ea"/>
                <a:cs typeface="+mn-cs"/>
              </a:rPr>
              <a:t>Beverly Hills, CA 9XXXX</a:t>
            </a:r>
          </a:p>
        </p:txBody>
      </p:sp>
      <p:sp>
        <p:nvSpPr>
          <p:cNvPr id="8" name="Picture Placeholder 14">
            <a:extLst>
              <a:ext uri="{FF2B5EF4-FFF2-40B4-BE49-F238E27FC236}">
                <a16:creationId xmlns:a16="http://schemas.microsoft.com/office/drawing/2014/main" id="{92DB9275-AC5E-7FB7-E25D-08C950564433}"/>
              </a:ext>
            </a:extLst>
          </p:cNvPr>
          <p:cNvSpPr>
            <a:spLocks noGrp="1"/>
          </p:cNvSpPr>
          <p:nvPr>
            <p:ph type="pic" sz="quarter" idx="13" hasCustomPrompt="1"/>
          </p:nvPr>
        </p:nvSpPr>
        <p:spPr>
          <a:xfrm>
            <a:off x="457200" y="470962"/>
            <a:ext cx="4551680" cy="5605463"/>
          </a:xfrm>
        </p:spPr>
        <p:txBody>
          <a:bodyPr/>
          <a:lstStyle>
            <a:lvl1pPr marL="0" indent="0">
              <a:buNone/>
              <a:defRPr>
                <a:solidFill>
                  <a:schemeClr val="bg1">
                    <a:lumMod val="75000"/>
                  </a:schemeClr>
                </a:solidFill>
              </a:defRPr>
            </a:lvl1pPr>
          </a:lstStyle>
          <a:p>
            <a:r>
              <a:rPr lang="en-US"/>
              <a:t>Image </a:t>
            </a:r>
          </a:p>
        </p:txBody>
      </p:sp>
      <p:pic>
        <p:nvPicPr>
          <p:cNvPr id="11" name="Picture 10">
            <a:extLst>
              <a:ext uri="{FF2B5EF4-FFF2-40B4-BE49-F238E27FC236}">
                <a16:creationId xmlns:a16="http://schemas.microsoft.com/office/drawing/2014/main" id="{46C4261A-9E7F-CFFA-76BD-3116BE9BBAB8}"/>
              </a:ext>
            </a:extLst>
          </p:cNvPr>
          <p:cNvPicPr/>
          <p:nvPr userDrawn="1"/>
        </p:nvPicPr>
        <p:blipFill>
          <a:blip r:embed="rId3"/>
          <a:srcRect/>
          <a:stretch/>
        </p:blipFill>
        <p:spPr>
          <a:xfrm>
            <a:off x="364410" y="6437359"/>
            <a:ext cx="1205205" cy="338964"/>
          </a:xfrm>
          <a:prstGeom prst="rect">
            <a:avLst/>
          </a:prstGeom>
        </p:spPr>
      </p:pic>
      <p:sp>
        <p:nvSpPr>
          <p:cNvPr id="12" name="Slide Number Placeholder 5">
            <a:extLst>
              <a:ext uri="{FF2B5EF4-FFF2-40B4-BE49-F238E27FC236}">
                <a16:creationId xmlns:a16="http://schemas.microsoft.com/office/drawing/2014/main" id="{AC58E9CF-4636-4632-C39C-DE53BC508CF8}"/>
              </a:ext>
            </a:extLst>
          </p:cNvPr>
          <p:cNvSpPr txBox="1"/>
          <p:nvPr userDrawn="1"/>
        </p:nvSpPr>
        <p:spPr>
          <a:xfrm>
            <a:off x="8991598" y="6565485"/>
            <a:ext cx="2743200" cy="123111"/>
          </a:xfrm>
          <a:prstGeom prst="rect">
            <a:avLst/>
          </a:prstGeom>
        </p:spPr>
        <p:txBody>
          <a:bodyPr lIns="0" tIns="0" rIns="0" bIns="0">
            <a:spAutoFit/>
          </a:bodyPr>
          <a:lstStyle>
            <a:defPPr>
              <a:defRPr lang="en-US"/>
            </a:defPPr>
            <a:lvl1pPr marL="0" algn="l" defTabSz="457200" rtl="0" eaLnBrk="1" latinLnBrk="0" hangingPunct="1">
              <a:defRPr sz="8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15B0FBC-7C58-464C-806D-244A17DD53C5}" type="slidenum">
              <a:rPr lang="en-US" smtClean="0">
                <a:latin typeface="Helvetica" pitchFamily="2" charset="0"/>
              </a:rPr>
              <a:pPr algn="r"/>
              <a:t>‹#›</a:t>
            </a:fld>
            <a:endParaRPr lang="en-US" dirty="0">
              <a:latin typeface="Helvetica" pitchFamily="2" charset="0"/>
            </a:endParaRPr>
          </a:p>
        </p:txBody>
      </p:sp>
      <p:sp>
        <p:nvSpPr>
          <p:cNvPr id="3" name="Text Placeholder 28">
            <a:extLst>
              <a:ext uri="{FF2B5EF4-FFF2-40B4-BE49-F238E27FC236}">
                <a16:creationId xmlns:a16="http://schemas.microsoft.com/office/drawing/2014/main" id="{64CAE211-70FB-FB93-D557-1F938D13EF26}"/>
              </a:ext>
            </a:extLst>
          </p:cNvPr>
          <p:cNvSpPr>
            <a:spLocks noGrp="1"/>
          </p:cNvSpPr>
          <p:nvPr>
            <p:ph type="body" sz="quarter" idx="30" hasCustomPrompt="1"/>
          </p:nvPr>
        </p:nvSpPr>
        <p:spPr>
          <a:xfrm>
            <a:off x="6096000" y="2793129"/>
            <a:ext cx="5438806" cy="230832"/>
          </a:xfrm>
        </p:spPr>
        <p:txBody>
          <a:bodyPr wrap="square" lIns="0" tIns="0" rIns="0" bIns="0">
            <a:spAutoFit/>
          </a:bodyPr>
          <a:lstStyle>
            <a:lvl1pPr marL="0" indent="0">
              <a:lnSpc>
                <a:spcPts val="1800"/>
              </a:lnSpc>
              <a:buNone/>
              <a:defRPr sz="1500" b="1">
                <a:solidFill>
                  <a:srgbClr val="5D3531"/>
                </a:solidFill>
                <a:latin typeface="Helvetica" pitchFamily="2" charset="0"/>
              </a:defRPr>
            </a:lvl1pPr>
          </a:lstStyle>
          <a:p>
            <a:r>
              <a:rPr lang="en-US" dirty="0">
                <a:effectLst/>
              </a:rPr>
              <a:t>Department</a:t>
            </a:r>
            <a:endParaRPr lang="en-US" dirty="0">
              <a:effectLst/>
              <a:latin typeface="Helvetica" pitchFamily="2" charset="0"/>
            </a:endParaRPr>
          </a:p>
        </p:txBody>
      </p:sp>
      <p:sp>
        <p:nvSpPr>
          <p:cNvPr id="5" name="Text Placeholder 28">
            <a:extLst>
              <a:ext uri="{FF2B5EF4-FFF2-40B4-BE49-F238E27FC236}">
                <a16:creationId xmlns:a16="http://schemas.microsoft.com/office/drawing/2014/main" id="{4B8CE3A6-1ABA-7139-0F0A-E7FDDE796892}"/>
              </a:ext>
            </a:extLst>
          </p:cNvPr>
          <p:cNvSpPr>
            <a:spLocks noGrp="1"/>
          </p:cNvSpPr>
          <p:nvPr>
            <p:ph type="body" sz="quarter" idx="31" hasCustomPrompt="1"/>
          </p:nvPr>
        </p:nvSpPr>
        <p:spPr>
          <a:xfrm>
            <a:off x="6096000" y="3106317"/>
            <a:ext cx="5438806" cy="1585499"/>
          </a:xfr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Lorem ipsum dolor sit </a:t>
            </a:r>
            <a:r>
              <a:rPr lang="en-US" dirty="0" err="1">
                <a:effectLst/>
                <a:latin typeface="Helvetica" pitchFamily="2" charset="0"/>
              </a:rPr>
              <a:t>amet</a:t>
            </a:r>
            <a:r>
              <a:rPr lang="en-US" dirty="0">
                <a:effectLst/>
                <a:latin typeface="Helvetica" pitchFamily="2" charset="0"/>
              </a:rPr>
              <a:t>, </a:t>
            </a:r>
            <a:r>
              <a:rPr lang="en-US" dirty="0" err="1">
                <a:effectLst/>
                <a:latin typeface="Helvetica" pitchFamily="2" charset="0"/>
              </a:rPr>
              <a:t>consectetur</a:t>
            </a:r>
            <a:r>
              <a:rPr lang="en-US" dirty="0">
                <a:effectLst/>
                <a:latin typeface="Helvetica" pitchFamily="2" charset="0"/>
              </a:rPr>
              <a:t> </a:t>
            </a:r>
            <a:r>
              <a:rPr lang="en-US" dirty="0" err="1">
                <a:effectLst/>
                <a:latin typeface="Helvetica" pitchFamily="2" charset="0"/>
              </a:rPr>
              <a:t>adipisching</a:t>
            </a:r>
            <a:r>
              <a:rPr lang="en-US" dirty="0">
                <a:effectLst/>
                <a:latin typeface="Helvetica" pitchFamily="2" charset="0"/>
              </a:rPr>
              <a:t> </a:t>
            </a:r>
            <a:r>
              <a:rPr lang="en-US" dirty="0" err="1">
                <a:effectLst/>
                <a:latin typeface="Helvetica" pitchFamily="2" charset="0"/>
              </a:rPr>
              <a:t>elit</a:t>
            </a:r>
            <a:r>
              <a:rPr lang="en-US" dirty="0">
                <a:effectLst/>
                <a:latin typeface="Helvetica" pitchFamily="2" charset="0"/>
              </a:rPr>
              <a:t>, sed do </a:t>
            </a:r>
            <a:r>
              <a:rPr lang="en-US" dirty="0" err="1">
                <a:effectLst/>
                <a:latin typeface="Helvetica" pitchFamily="2" charset="0"/>
              </a:rPr>
              <a:t>eiusmod</a:t>
            </a:r>
            <a:r>
              <a:rPr lang="en-US" dirty="0">
                <a:effectLst/>
                <a:latin typeface="Helvetica" pitchFamily="2" charset="0"/>
              </a:rPr>
              <a:t> </a:t>
            </a:r>
            <a:r>
              <a:rPr lang="en-US" dirty="0" err="1">
                <a:effectLst/>
                <a:latin typeface="Helvetica" pitchFamily="2" charset="0"/>
              </a:rPr>
              <a:t>tempor</a:t>
            </a:r>
            <a:r>
              <a:rPr lang="en-US" dirty="0">
                <a:effectLst/>
                <a:latin typeface="Helvetica" pitchFamily="2" charset="0"/>
              </a:rPr>
              <a:t> </a:t>
            </a:r>
            <a:r>
              <a:rPr lang="en-US" dirty="0" err="1">
                <a:effectLst/>
                <a:latin typeface="Helvetica" pitchFamily="2" charset="0"/>
              </a:rPr>
              <a:t>incididunt</a:t>
            </a:r>
            <a:r>
              <a:rPr lang="en-US" dirty="0">
                <a:effectLst/>
                <a:latin typeface="Helvetica" pitchFamily="2" charset="0"/>
              </a:rPr>
              <a:t> </a:t>
            </a:r>
            <a:r>
              <a:rPr lang="en-US" dirty="0" err="1">
                <a:effectLst/>
                <a:latin typeface="Helvetica" pitchFamily="2" charset="0"/>
              </a:rPr>
              <a:t>ut</a:t>
            </a:r>
            <a:r>
              <a:rPr lang="en-US" dirty="0">
                <a:effectLst/>
                <a:latin typeface="Helvetica" pitchFamily="2" charset="0"/>
              </a:rPr>
              <a:t> labore et dolore magna </a:t>
            </a:r>
            <a:r>
              <a:rPr lang="en-US" dirty="0" err="1">
                <a:effectLst/>
                <a:latin typeface="Helvetica" pitchFamily="2" charset="0"/>
              </a:rPr>
              <a:t>aliqua</a:t>
            </a:r>
            <a:r>
              <a:rPr lang="en-US" dirty="0">
                <a:effectLst/>
                <a:latin typeface="Helvetica" pitchFamily="2" charset="0"/>
              </a:rPr>
              <a:t>. Ut </a:t>
            </a:r>
            <a:r>
              <a:rPr lang="en-US" dirty="0" err="1">
                <a:effectLst/>
                <a:latin typeface="Helvetica" pitchFamily="2" charset="0"/>
              </a:rPr>
              <a:t>enim</a:t>
            </a:r>
            <a:r>
              <a:rPr lang="en-US" dirty="0">
                <a:effectLst/>
                <a:latin typeface="Helvetica" pitchFamily="2" charset="0"/>
              </a:rPr>
              <a:t> ad </a:t>
            </a:r>
            <a:r>
              <a:rPr lang="en-US" dirty="0" err="1">
                <a:effectLst/>
                <a:latin typeface="Helvetica" pitchFamily="2" charset="0"/>
              </a:rPr>
              <a:t>minum</a:t>
            </a:r>
            <a:r>
              <a:rPr lang="en-US" dirty="0">
                <a:effectLst/>
                <a:latin typeface="Helvetica" pitchFamily="2" charset="0"/>
              </a:rPr>
              <a:t> </a:t>
            </a:r>
            <a:r>
              <a:rPr lang="en-US" dirty="0" err="1">
                <a:effectLst/>
                <a:latin typeface="Helvetica" pitchFamily="2" charset="0"/>
              </a:rPr>
              <a:t>veniam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nostrud</a:t>
            </a:r>
            <a:r>
              <a:rPr lang="en-US" dirty="0">
                <a:effectLst/>
                <a:latin typeface="Helvetica" pitchFamily="2" charset="0"/>
              </a:rPr>
              <a:t> exercitation </a:t>
            </a:r>
            <a:r>
              <a:rPr lang="en-US" dirty="0" err="1">
                <a:effectLst/>
                <a:latin typeface="Helvetica" pitchFamily="2" charset="0"/>
              </a:rPr>
              <a:t>ullamco</a:t>
            </a:r>
            <a:r>
              <a:rPr lang="en-US" dirty="0">
                <a:effectLst/>
                <a:latin typeface="Helvetica" pitchFamily="2" charset="0"/>
              </a:rPr>
              <a:t> </a:t>
            </a:r>
            <a:r>
              <a:rPr lang="en-US" dirty="0" err="1">
                <a:effectLst/>
                <a:latin typeface="Helvetica" pitchFamily="2" charset="0"/>
              </a:rPr>
              <a:t>laboris</a:t>
            </a:r>
            <a:r>
              <a:rPr lang="en-US" dirty="0">
                <a:effectLst/>
                <a:latin typeface="Helvetica" pitchFamily="2" charset="0"/>
              </a:rPr>
              <a:t> nisi </a:t>
            </a:r>
            <a:r>
              <a:rPr lang="en-US" dirty="0" err="1">
                <a:effectLst/>
                <a:latin typeface="Helvetica" pitchFamily="2" charset="0"/>
              </a:rPr>
              <a:t>ut</a:t>
            </a:r>
            <a:r>
              <a:rPr lang="en-US" dirty="0">
                <a:effectLst/>
                <a:latin typeface="Helvetica" pitchFamily="2" charset="0"/>
              </a:rPr>
              <a:t> </a:t>
            </a:r>
            <a:r>
              <a:rPr lang="en-US" dirty="0" err="1">
                <a:effectLst/>
                <a:latin typeface="Helvetica" pitchFamily="2" charset="0"/>
              </a:rPr>
              <a:t>aliquip</a:t>
            </a:r>
            <a:r>
              <a:rPr lang="en-US" dirty="0">
                <a:effectLst/>
                <a:latin typeface="Helvetica" pitchFamily="2" charset="0"/>
              </a:rPr>
              <a:t> ex </a:t>
            </a:r>
            <a:r>
              <a:rPr lang="en-US" dirty="0" err="1">
                <a:effectLst/>
                <a:latin typeface="Helvetica" pitchFamily="2" charset="0"/>
              </a:rPr>
              <a:t>ea</a:t>
            </a:r>
            <a:r>
              <a:rPr lang="en-US" dirty="0">
                <a:effectLst/>
                <a:latin typeface="Helvetica" pitchFamily="2" charset="0"/>
              </a:rPr>
              <a:t> </a:t>
            </a:r>
            <a:r>
              <a:rPr lang="en-US" dirty="0" err="1">
                <a:effectLst/>
                <a:latin typeface="Helvetica" pitchFamily="2" charset="0"/>
              </a:rPr>
              <a:t>commodo</a:t>
            </a:r>
            <a:r>
              <a:rPr lang="en-US" dirty="0">
                <a:effectLst/>
                <a:latin typeface="Helvetica" pitchFamily="2" charset="0"/>
              </a:rPr>
              <a:t> </a:t>
            </a:r>
            <a:r>
              <a:rPr lang="en-US" dirty="0" err="1">
                <a:effectLst/>
                <a:latin typeface="Helvetica" pitchFamily="2" charset="0"/>
              </a:rPr>
              <a:t>consequat</a:t>
            </a:r>
            <a:r>
              <a:rPr lang="en-US" dirty="0">
                <a:effectLst/>
                <a:latin typeface="Helvetica" pitchFamily="2" charset="0"/>
              </a:rPr>
              <a:t>. Duis </a:t>
            </a:r>
            <a:r>
              <a:rPr lang="en-US" dirty="0" err="1">
                <a:effectLst/>
                <a:latin typeface="Helvetica" pitchFamily="2" charset="0"/>
              </a:rPr>
              <a:t>aute</a:t>
            </a:r>
            <a:r>
              <a:rPr lang="en-US" dirty="0">
                <a:effectLst/>
                <a:latin typeface="Helvetica" pitchFamily="2" charset="0"/>
              </a:rPr>
              <a:t> </a:t>
            </a:r>
            <a:r>
              <a:rPr lang="en-US" dirty="0" err="1">
                <a:effectLst/>
                <a:latin typeface="Helvetica" pitchFamily="2" charset="0"/>
              </a:rPr>
              <a:t>irure</a:t>
            </a:r>
            <a:r>
              <a:rPr lang="en-US" dirty="0">
                <a:effectLst/>
                <a:latin typeface="Helvetica" pitchFamily="2" charset="0"/>
              </a:rPr>
              <a:t> dolor in </a:t>
            </a:r>
            <a:r>
              <a:rPr lang="en-US" dirty="0" err="1">
                <a:effectLst/>
                <a:latin typeface="Helvetica" pitchFamily="2" charset="0"/>
              </a:rPr>
              <a:t>reprehenderit</a:t>
            </a:r>
            <a:r>
              <a:rPr lang="en-US" dirty="0">
                <a:effectLst/>
                <a:latin typeface="Helvetica" pitchFamily="2" charset="0"/>
              </a:rPr>
              <a:t> in </a:t>
            </a:r>
            <a:r>
              <a:rPr lang="en-US" dirty="0" err="1">
                <a:effectLst/>
                <a:latin typeface="Helvetica" pitchFamily="2" charset="0"/>
              </a:rPr>
              <a:t>voluptate</a:t>
            </a:r>
            <a:r>
              <a:rPr lang="en-US" dirty="0">
                <a:effectLst/>
                <a:latin typeface="Helvetica" pitchFamily="2" charset="0"/>
              </a:rPr>
              <a:t> </a:t>
            </a:r>
            <a:r>
              <a:rPr lang="en-US" dirty="0" err="1">
                <a:effectLst/>
                <a:latin typeface="Helvetica" pitchFamily="2" charset="0"/>
              </a:rPr>
              <a:t>velit</a:t>
            </a:r>
            <a:r>
              <a:rPr lang="en-US" dirty="0">
                <a:effectLst/>
                <a:latin typeface="Helvetica" pitchFamily="2" charset="0"/>
              </a:rPr>
              <a:t> </a:t>
            </a:r>
            <a:r>
              <a:rPr lang="en-US" dirty="0" err="1">
                <a:effectLst/>
                <a:latin typeface="Helvetica" pitchFamily="2" charset="0"/>
              </a:rPr>
              <a:t>esse</a:t>
            </a:r>
            <a:r>
              <a:rPr lang="en-US" dirty="0">
                <a:effectLst/>
                <a:latin typeface="Helvetica" pitchFamily="2" charset="0"/>
              </a:rPr>
              <a:t> </a:t>
            </a:r>
            <a:r>
              <a:rPr lang="en-US" dirty="0" err="1">
                <a:effectLst/>
                <a:latin typeface="Helvetica" pitchFamily="2" charset="0"/>
              </a:rPr>
              <a:t>cillum</a:t>
            </a:r>
            <a:r>
              <a:rPr lang="en-US" dirty="0">
                <a:effectLst/>
                <a:latin typeface="Helvetica" pitchFamily="2" charset="0"/>
              </a:rPr>
              <a:t> dolore </a:t>
            </a:r>
            <a:r>
              <a:rPr lang="en-US" dirty="0" err="1">
                <a:effectLst/>
                <a:latin typeface="Helvetica" pitchFamily="2" charset="0"/>
              </a:rPr>
              <a:t>eu</a:t>
            </a:r>
            <a:r>
              <a:rPr lang="en-US" dirty="0">
                <a:effectLst/>
                <a:latin typeface="Helvetica" pitchFamily="2" charset="0"/>
              </a:rPr>
              <a:t> </a:t>
            </a:r>
            <a:r>
              <a:rPr lang="en-US" dirty="0" err="1">
                <a:effectLst/>
                <a:latin typeface="Helvetica" pitchFamily="2" charset="0"/>
              </a:rPr>
              <a:t>fugiat</a:t>
            </a:r>
            <a:r>
              <a:rPr lang="en-US" dirty="0">
                <a:effectLst/>
                <a:latin typeface="Helvetica" pitchFamily="2" charset="0"/>
              </a:rPr>
              <a:t> null </a:t>
            </a:r>
            <a:r>
              <a:rPr lang="en-US" dirty="0" err="1">
                <a:effectLst/>
                <a:latin typeface="Helvetica" pitchFamily="2" charset="0"/>
              </a:rPr>
              <a:t>pariatur</a:t>
            </a:r>
            <a:r>
              <a:rPr lang="en-US" dirty="0">
                <a:effectLst/>
                <a:latin typeface="Helvetica" pitchFamily="2" charset="0"/>
              </a:rPr>
              <a:t>. </a:t>
            </a:r>
            <a:r>
              <a:rPr lang="en-US" dirty="0" err="1">
                <a:effectLst/>
                <a:latin typeface="Helvetica" pitchFamily="2" charset="0"/>
              </a:rPr>
              <a:t>Excepteur</a:t>
            </a:r>
            <a:r>
              <a:rPr lang="en-US" dirty="0">
                <a:effectLst/>
                <a:latin typeface="Helvetica" pitchFamily="2" charset="0"/>
              </a:rPr>
              <a:t> </a:t>
            </a:r>
            <a:r>
              <a:rPr lang="en-US" dirty="0" err="1">
                <a:effectLst/>
                <a:latin typeface="Helvetica" pitchFamily="2" charset="0"/>
              </a:rPr>
              <a:t>sint</a:t>
            </a:r>
            <a:r>
              <a:rPr lang="en-US" dirty="0">
                <a:effectLst/>
                <a:latin typeface="Helvetica" pitchFamily="2" charset="0"/>
              </a:rPr>
              <a:t> </a:t>
            </a:r>
            <a:r>
              <a:rPr lang="en-US" dirty="0" err="1">
                <a:effectLst/>
                <a:latin typeface="Helvetica" pitchFamily="2" charset="0"/>
              </a:rPr>
              <a:t>occeacat</a:t>
            </a:r>
            <a:r>
              <a:rPr lang="en-US" dirty="0">
                <a:effectLst/>
                <a:latin typeface="Helvetica" pitchFamily="2" charset="0"/>
              </a:rPr>
              <a:t> </a:t>
            </a:r>
            <a:r>
              <a:rPr lang="en-US" dirty="0" err="1">
                <a:effectLst/>
                <a:latin typeface="Helvetica" pitchFamily="2" charset="0"/>
              </a:rPr>
              <a:t>cupidatat</a:t>
            </a:r>
            <a:r>
              <a:rPr lang="en-US" dirty="0">
                <a:effectLst/>
                <a:latin typeface="Helvetica" pitchFamily="2" charset="0"/>
              </a:rPr>
              <a:t> non provident, sunt in culpa qui official </a:t>
            </a:r>
            <a:r>
              <a:rPr lang="en-US" dirty="0" err="1">
                <a:effectLst/>
                <a:latin typeface="Helvetica" pitchFamily="2" charset="0"/>
              </a:rPr>
              <a:t>desrunt</a:t>
            </a:r>
            <a:r>
              <a:rPr lang="en-US" dirty="0">
                <a:effectLst/>
                <a:latin typeface="Helvetica" pitchFamily="2" charset="0"/>
              </a:rPr>
              <a:t> </a:t>
            </a:r>
            <a:r>
              <a:rPr lang="en-US" dirty="0" err="1">
                <a:effectLst/>
                <a:latin typeface="Helvetica" pitchFamily="2" charset="0"/>
              </a:rPr>
              <a:t>mollit</a:t>
            </a:r>
            <a:r>
              <a:rPr lang="en-US" dirty="0">
                <a:effectLst/>
                <a:latin typeface="Helvetica" pitchFamily="2" charset="0"/>
              </a:rPr>
              <a:t> </a:t>
            </a:r>
            <a:r>
              <a:rPr lang="en-US" dirty="0" err="1">
                <a:effectLst/>
                <a:latin typeface="Helvetica" pitchFamily="2" charset="0"/>
              </a:rPr>
              <a:t>anim</a:t>
            </a:r>
            <a:r>
              <a:rPr lang="en-US" dirty="0">
                <a:effectLst/>
                <a:latin typeface="Helvetica" pitchFamily="2" charset="0"/>
              </a:rPr>
              <a:t> id </a:t>
            </a:r>
            <a:r>
              <a:rPr lang="en-US" dirty="0" err="1">
                <a:effectLst/>
                <a:latin typeface="Helvetica" pitchFamily="2" charset="0"/>
              </a:rPr>
              <a:t>est</a:t>
            </a:r>
            <a:r>
              <a:rPr lang="en-US" dirty="0">
                <a:effectLst/>
                <a:latin typeface="Helvetica" pitchFamily="2" charset="0"/>
              </a:rPr>
              <a:t> </a:t>
            </a:r>
            <a:r>
              <a:rPr lang="en-US" dirty="0" err="1">
                <a:effectLst/>
                <a:latin typeface="Helvetica" pitchFamily="2" charset="0"/>
              </a:rPr>
              <a:t>laborum</a:t>
            </a:r>
            <a:r>
              <a:rPr lang="en-US" dirty="0">
                <a:effectLst/>
                <a:latin typeface="Helvetica" pitchFamily="2" charset="0"/>
              </a:rPr>
              <a:t>.</a:t>
            </a:r>
          </a:p>
        </p:txBody>
      </p:sp>
      <p:sp>
        <p:nvSpPr>
          <p:cNvPr id="4" name="Footer Placeholder 1">
            <a:extLst>
              <a:ext uri="{FF2B5EF4-FFF2-40B4-BE49-F238E27FC236}">
                <a16:creationId xmlns:a16="http://schemas.microsoft.com/office/drawing/2014/main" id="{3585A671-6815-B2CE-5B29-4D45B7A7DEF5}"/>
              </a:ext>
            </a:extLst>
          </p:cNvPr>
          <p:cNvSpPr>
            <a:spLocks noGrp="1"/>
          </p:cNvSpPr>
          <p:nvPr>
            <p:ph type="ftr" sz="quarter" idx="3"/>
          </p:nvPr>
        </p:nvSpPr>
        <p:spPr>
          <a:xfrm>
            <a:off x="7350760" y="6503035"/>
            <a:ext cx="4114800" cy="228600"/>
          </a:xfrm>
          <a:prstGeom prst="rect">
            <a:avLst/>
          </a:prstGeom>
        </p:spPr>
        <p:txBody>
          <a:bodyPr vert="horz" lIns="91440" tIns="45720" rIns="91440" bIns="45720" rtlCol="0" anchor="ctr"/>
          <a:lstStyle>
            <a:lvl1pPr algn="r">
              <a:defRPr sz="800" b="0" i="0">
                <a:solidFill>
                  <a:schemeClr val="tx1">
                    <a:tint val="82000"/>
                  </a:schemeClr>
                </a:solidFill>
                <a:latin typeface="Helvetica" pitchFamily="2" charset="0"/>
              </a:defRPr>
            </a:lvl1pPr>
          </a:lstStyle>
          <a:p>
            <a:endParaRPr lang="en-US" dirty="0"/>
          </a:p>
        </p:txBody>
      </p:sp>
    </p:spTree>
    <p:extLst>
      <p:ext uri="{BB962C8B-B14F-4D97-AF65-F5344CB8AC3E}">
        <p14:creationId xmlns:p14="http://schemas.microsoft.com/office/powerpoint/2010/main" val="270234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92">
          <p15:clr>
            <a:srgbClr val="FBAE40"/>
          </p15:clr>
        </p15:guide>
        <p15:guide id="4" pos="288">
          <p15:clr>
            <a:srgbClr val="FBAE40"/>
          </p15:clr>
        </p15:guide>
        <p15:guide id="5" orient="horz" pos="4032">
          <p15:clr>
            <a:srgbClr val="FBAE40"/>
          </p15:clr>
        </p15:guide>
        <p15:guide id="6" orient="horz" pos="288">
          <p15:clr>
            <a:srgbClr val="FBAE40"/>
          </p15:clr>
        </p15:guide>
        <p15:guide id="8" pos="39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Member Profile – S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9F05-000A-D237-4B3F-2979E8AF0CF0}"/>
              </a:ext>
            </a:extLst>
          </p:cNvPr>
          <p:cNvSpPr>
            <a:spLocks noGrp="1"/>
          </p:cNvSpPr>
          <p:nvPr>
            <p:ph type="ctrTitle" hasCustomPrompt="1"/>
          </p:nvPr>
        </p:nvSpPr>
        <p:spPr>
          <a:xfrm>
            <a:off x="6096000" y="992990"/>
            <a:ext cx="5438806" cy="1384995"/>
          </a:xfrm>
        </p:spPr>
        <p:txBody>
          <a:bodyPr wrap="square" lIns="0" tIns="0" rIns="0" bIns="0" anchor="t">
            <a:spAutoFit/>
          </a:bodyPr>
          <a:lstStyle>
            <a:lvl1pPr algn="l">
              <a:lnSpc>
                <a:spcPct val="100000"/>
              </a:lnSpc>
              <a:defRPr sz="4500">
                <a:solidFill>
                  <a:srgbClr val="5D3531"/>
                </a:solidFill>
              </a:defRPr>
            </a:lvl1pPr>
          </a:lstStyle>
          <a:p>
            <a:r>
              <a:rPr lang="en-US" dirty="0"/>
              <a:t>First Name</a:t>
            </a:r>
            <a:br>
              <a:rPr lang="en-US" dirty="0"/>
            </a:br>
            <a:r>
              <a:rPr lang="en-US" dirty="0"/>
              <a:t>Last Name, MD</a:t>
            </a:r>
          </a:p>
        </p:txBody>
      </p:sp>
      <p:sp>
        <p:nvSpPr>
          <p:cNvPr id="6" name="Text Placeholder 28">
            <a:extLst>
              <a:ext uri="{FF2B5EF4-FFF2-40B4-BE49-F238E27FC236}">
                <a16:creationId xmlns:a16="http://schemas.microsoft.com/office/drawing/2014/main" id="{1BE7BF8A-BAC7-655E-1ECF-A05ACC8BB89D}"/>
              </a:ext>
            </a:extLst>
          </p:cNvPr>
          <p:cNvSpPr>
            <a:spLocks noGrp="1"/>
          </p:cNvSpPr>
          <p:nvPr>
            <p:ph type="body" sz="quarter" idx="30" hasCustomPrompt="1"/>
          </p:nvPr>
        </p:nvSpPr>
        <p:spPr>
          <a:xfrm>
            <a:off x="6096000" y="2793129"/>
            <a:ext cx="5438806" cy="230832"/>
          </a:xfrm>
        </p:spPr>
        <p:txBody>
          <a:bodyPr wrap="square" lIns="0" tIns="0" rIns="0" bIns="0">
            <a:spAutoFit/>
          </a:bodyPr>
          <a:lstStyle>
            <a:lvl1pPr marL="0" indent="0">
              <a:lnSpc>
                <a:spcPts val="1800"/>
              </a:lnSpc>
              <a:buNone/>
              <a:defRPr sz="1500" b="1">
                <a:solidFill>
                  <a:srgbClr val="5D3531"/>
                </a:solidFill>
                <a:latin typeface="Helvetica" pitchFamily="2" charset="0"/>
              </a:defRPr>
            </a:lvl1pPr>
          </a:lstStyle>
          <a:p>
            <a:r>
              <a:rPr lang="en-US" dirty="0">
                <a:effectLst/>
              </a:rPr>
              <a:t>Department</a:t>
            </a:r>
            <a:endParaRPr lang="en-US" dirty="0">
              <a:effectLst/>
              <a:latin typeface="Helvetica" pitchFamily="2" charset="0"/>
            </a:endParaRPr>
          </a:p>
        </p:txBody>
      </p:sp>
      <p:sp>
        <p:nvSpPr>
          <p:cNvPr id="3" name="Text Placeholder 28">
            <a:extLst>
              <a:ext uri="{FF2B5EF4-FFF2-40B4-BE49-F238E27FC236}">
                <a16:creationId xmlns:a16="http://schemas.microsoft.com/office/drawing/2014/main" id="{4402BBA6-DA51-1631-A45D-F9389C579C81}"/>
              </a:ext>
            </a:extLst>
          </p:cNvPr>
          <p:cNvSpPr>
            <a:spLocks noGrp="1"/>
          </p:cNvSpPr>
          <p:nvPr>
            <p:ph type="body" sz="quarter" idx="31" hasCustomPrompt="1"/>
          </p:nvPr>
        </p:nvSpPr>
        <p:spPr>
          <a:xfrm>
            <a:off x="6096000" y="3106317"/>
            <a:ext cx="5438806" cy="1585499"/>
          </a:xfrm>
        </p:spPr>
        <p:txBody>
          <a:bodyPr lIns="0" tIns="0" rIns="0" bIns="0">
            <a:spAutoFit/>
          </a:bodyPr>
          <a:lstStyle>
            <a:lvl1pPr marL="0" indent="0">
              <a:lnSpc>
                <a:spcPct val="114000"/>
              </a:lnSpc>
              <a:buNone/>
              <a:defRPr sz="1300">
                <a:solidFill>
                  <a:srgbClr val="191919"/>
                </a:solidFill>
                <a:latin typeface="Helvetica" pitchFamily="2" charset="0"/>
              </a:defRPr>
            </a:lvl1pPr>
          </a:lstStyle>
          <a:p>
            <a:r>
              <a:rPr lang="en-US" dirty="0">
                <a:effectLst/>
                <a:latin typeface="Helvetica" pitchFamily="2" charset="0"/>
              </a:rPr>
              <a:t>Lorem ipsum dolor sit </a:t>
            </a:r>
            <a:r>
              <a:rPr lang="en-US" dirty="0" err="1">
                <a:effectLst/>
                <a:latin typeface="Helvetica" pitchFamily="2" charset="0"/>
              </a:rPr>
              <a:t>amet</a:t>
            </a:r>
            <a:r>
              <a:rPr lang="en-US" dirty="0">
                <a:effectLst/>
                <a:latin typeface="Helvetica" pitchFamily="2" charset="0"/>
              </a:rPr>
              <a:t>, </a:t>
            </a:r>
            <a:r>
              <a:rPr lang="en-US" dirty="0" err="1">
                <a:effectLst/>
                <a:latin typeface="Helvetica" pitchFamily="2" charset="0"/>
              </a:rPr>
              <a:t>consectetur</a:t>
            </a:r>
            <a:r>
              <a:rPr lang="en-US" dirty="0">
                <a:effectLst/>
                <a:latin typeface="Helvetica" pitchFamily="2" charset="0"/>
              </a:rPr>
              <a:t> </a:t>
            </a:r>
            <a:r>
              <a:rPr lang="en-US" dirty="0" err="1">
                <a:effectLst/>
                <a:latin typeface="Helvetica" pitchFamily="2" charset="0"/>
              </a:rPr>
              <a:t>adipisching</a:t>
            </a:r>
            <a:r>
              <a:rPr lang="en-US" dirty="0">
                <a:effectLst/>
                <a:latin typeface="Helvetica" pitchFamily="2" charset="0"/>
              </a:rPr>
              <a:t> </a:t>
            </a:r>
            <a:r>
              <a:rPr lang="en-US" dirty="0" err="1">
                <a:effectLst/>
                <a:latin typeface="Helvetica" pitchFamily="2" charset="0"/>
              </a:rPr>
              <a:t>elit</a:t>
            </a:r>
            <a:r>
              <a:rPr lang="en-US" dirty="0">
                <a:effectLst/>
                <a:latin typeface="Helvetica" pitchFamily="2" charset="0"/>
              </a:rPr>
              <a:t>, sed do </a:t>
            </a:r>
            <a:r>
              <a:rPr lang="en-US" dirty="0" err="1">
                <a:effectLst/>
                <a:latin typeface="Helvetica" pitchFamily="2" charset="0"/>
              </a:rPr>
              <a:t>eiusmod</a:t>
            </a:r>
            <a:r>
              <a:rPr lang="en-US" dirty="0">
                <a:effectLst/>
                <a:latin typeface="Helvetica" pitchFamily="2" charset="0"/>
              </a:rPr>
              <a:t> </a:t>
            </a:r>
            <a:r>
              <a:rPr lang="en-US" dirty="0" err="1">
                <a:effectLst/>
                <a:latin typeface="Helvetica" pitchFamily="2" charset="0"/>
              </a:rPr>
              <a:t>tempor</a:t>
            </a:r>
            <a:r>
              <a:rPr lang="en-US" dirty="0">
                <a:effectLst/>
                <a:latin typeface="Helvetica" pitchFamily="2" charset="0"/>
              </a:rPr>
              <a:t> </a:t>
            </a:r>
            <a:r>
              <a:rPr lang="en-US" dirty="0" err="1">
                <a:effectLst/>
                <a:latin typeface="Helvetica" pitchFamily="2" charset="0"/>
              </a:rPr>
              <a:t>incididunt</a:t>
            </a:r>
            <a:r>
              <a:rPr lang="en-US" dirty="0">
                <a:effectLst/>
                <a:latin typeface="Helvetica" pitchFamily="2" charset="0"/>
              </a:rPr>
              <a:t> </a:t>
            </a:r>
            <a:r>
              <a:rPr lang="en-US" dirty="0" err="1">
                <a:effectLst/>
                <a:latin typeface="Helvetica" pitchFamily="2" charset="0"/>
              </a:rPr>
              <a:t>ut</a:t>
            </a:r>
            <a:r>
              <a:rPr lang="en-US" dirty="0">
                <a:effectLst/>
                <a:latin typeface="Helvetica" pitchFamily="2" charset="0"/>
              </a:rPr>
              <a:t> labore et dolore magna </a:t>
            </a:r>
            <a:r>
              <a:rPr lang="en-US" dirty="0" err="1">
                <a:effectLst/>
                <a:latin typeface="Helvetica" pitchFamily="2" charset="0"/>
              </a:rPr>
              <a:t>aliqua</a:t>
            </a:r>
            <a:r>
              <a:rPr lang="en-US" dirty="0">
                <a:effectLst/>
                <a:latin typeface="Helvetica" pitchFamily="2" charset="0"/>
              </a:rPr>
              <a:t>. Ut </a:t>
            </a:r>
            <a:r>
              <a:rPr lang="en-US" dirty="0" err="1">
                <a:effectLst/>
                <a:latin typeface="Helvetica" pitchFamily="2" charset="0"/>
              </a:rPr>
              <a:t>enim</a:t>
            </a:r>
            <a:r>
              <a:rPr lang="en-US" dirty="0">
                <a:effectLst/>
                <a:latin typeface="Helvetica" pitchFamily="2" charset="0"/>
              </a:rPr>
              <a:t> ad </a:t>
            </a:r>
            <a:r>
              <a:rPr lang="en-US" dirty="0" err="1">
                <a:effectLst/>
                <a:latin typeface="Helvetica" pitchFamily="2" charset="0"/>
              </a:rPr>
              <a:t>minum</a:t>
            </a:r>
            <a:r>
              <a:rPr lang="en-US" dirty="0">
                <a:effectLst/>
                <a:latin typeface="Helvetica" pitchFamily="2" charset="0"/>
              </a:rPr>
              <a:t> </a:t>
            </a:r>
            <a:r>
              <a:rPr lang="en-US" dirty="0" err="1">
                <a:effectLst/>
                <a:latin typeface="Helvetica" pitchFamily="2" charset="0"/>
              </a:rPr>
              <a:t>veniam</a:t>
            </a:r>
            <a:r>
              <a:rPr lang="en-US" dirty="0">
                <a:effectLst/>
                <a:latin typeface="Helvetica" pitchFamily="2" charset="0"/>
              </a:rPr>
              <a:t>, </a:t>
            </a:r>
            <a:r>
              <a:rPr lang="en-US" dirty="0" err="1">
                <a:effectLst/>
                <a:latin typeface="Helvetica" pitchFamily="2" charset="0"/>
              </a:rPr>
              <a:t>quis</a:t>
            </a:r>
            <a:r>
              <a:rPr lang="en-US" dirty="0">
                <a:effectLst/>
                <a:latin typeface="Helvetica" pitchFamily="2" charset="0"/>
              </a:rPr>
              <a:t> </a:t>
            </a:r>
            <a:r>
              <a:rPr lang="en-US" dirty="0" err="1">
                <a:effectLst/>
                <a:latin typeface="Helvetica" pitchFamily="2" charset="0"/>
              </a:rPr>
              <a:t>nostrud</a:t>
            </a:r>
            <a:r>
              <a:rPr lang="en-US" dirty="0">
                <a:effectLst/>
                <a:latin typeface="Helvetica" pitchFamily="2" charset="0"/>
              </a:rPr>
              <a:t> exercitation </a:t>
            </a:r>
            <a:r>
              <a:rPr lang="en-US" dirty="0" err="1">
                <a:effectLst/>
                <a:latin typeface="Helvetica" pitchFamily="2" charset="0"/>
              </a:rPr>
              <a:t>ullamco</a:t>
            </a:r>
            <a:r>
              <a:rPr lang="en-US" dirty="0">
                <a:effectLst/>
                <a:latin typeface="Helvetica" pitchFamily="2" charset="0"/>
              </a:rPr>
              <a:t> </a:t>
            </a:r>
            <a:r>
              <a:rPr lang="en-US" dirty="0" err="1">
                <a:effectLst/>
                <a:latin typeface="Helvetica" pitchFamily="2" charset="0"/>
              </a:rPr>
              <a:t>laboris</a:t>
            </a:r>
            <a:r>
              <a:rPr lang="en-US" dirty="0">
                <a:effectLst/>
                <a:latin typeface="Helvetica" pitchFamily="2" charset="0"/>
              </a:rPr>
              <a:t> nisi </a:t>
            </a:r>
            <a:r>
              <a:rPr lang="en-US" dirty="0" err="1">
                <a:effectLst/>
                <a:latin typeface="Helvetica" pitchFamily="2" charset="0"/>
              </a:rPr>
              <a:t>ut</a:t>
            </a:r>
            <a:r>
              <a:rPr lang="en-US" dirty="0">
                <a:effectLst/>
                <a:latin typeface="Helvetica" pitchFamily="2" charset="0"/>
              </a:rPr>
              <a:t> </a:t>
            </a:r>
            <a:r>
              <a:rPr lang="en-US" dirty="0" err="1">
                <a:effectLst/>
                <a:latin typeface="Helvetica" pitchFamily="2" charset="0"/>
              </a:rPr>
              <a:t>aliquip</a:t>
            </a:r>
            <a:r>
              <a:rPr lang="en-US" dirty="0">
                <a:effectLst/>
                <a:latin typeface="Helvetica" pitchFamily="2" charset="0"/>
              </a:rPr>
              <a:t> ex </a:t>
            </a:r>
            <a:r>
              <a:rPr lang="en-US" dirty="0" err="1">
                <a:effectLst/>
                <a:latin typeface="Helvetica" pitchFamily="2" charset="0"/>
              </a:rPr>
              <a:t>ea</a:t>
            </a:r>
            <a:r>
              <a:rPr lang="en-US" dirty="0">
                <a:effectLst/>
                <a:latin typeface="Helvetica" pitchFamily="2" charset="0"/>
              </a:rPr>
              <a:t> </a:t>
            </a:r>
            <a:r>
              <a:rPr lang="en-US" dirty="0" err="1">
                <a:effectLst/>
                <a:latin typeface="Helvetica" pitchFamily="2" charset="0"/>
              </a:rPr>
              <a:t>commodo</a:t>
            </a:r>
            <a:r>
              <a:rPr lang="en-US" dirty="0">
                <a:effectLst/>
                <a:latin typeface="Helvetica" pitchFamily="2" charset="0"/>
              </a:rPr>
              <a:t> </a:t>
            </a:r>
            <a:r>
              <a:rPr lang="en-US" dirty="0" err="1">
                <a:effectLst/>
                <a:latin typeface="Helvetica" pitchFamily="2" charset="0"/>
              </a:rPr>
              <a:t>consequat</a:t>
            </a:r>
            <a:r>
              <a:rPr lang="en-US" dirty="0">
                <a:effectLst/>
                <a:latin typeface="Helvetica" pitchFamily="2" charset="0"/>
              </a:rPr>
              <a:t>. Duis </a:t>
            </a:r>
            <a:r>
              <a:rPr lang="en-US" dirty="0" err="1">
                <a:effectLst/>
                <a:latin typeface="Helvetica" pitchFamily="2" charset="0"/>
              </a:rPr>
              <a:t>aute</a:t>
            </a:r>
            <a:r>
              <a:rPr lang="en-US" dirty="0">
                <a:effectLst/>
                <a:latin typeface="Helvetica" pitchFamily="2" charset="0"/>
              </a:rPr>
              <a:t> </a:t>
            </a:r>
            <a:r>
              <a:rPr lang="en-US" dirty="0" err="1">
                <a:effectLst/>
                <a:latin typeface="Helvetica" pitchFamily="2" charset="0"/>
              </a:rPr>
              <a:t>irure</a:t>
            </a:r>
            <a:r>
              <a:rPr lang="en-US" dirty="0">
                <a:effectLst/>
                <a:latin typeface="Helvetica" pitchFamily="2" charset="0"/>
              </a:rPr>
              <a:t> dolor in </a:t>
            </a:r>
            <a:r>
              <a:rPr lang="en-US" dirty="0" err="1">
                <a:effectLst/>
                <a:latin typeface="Helvetica" pitchFamily="2" charset="0"/>
              </a:rPr>
              <a:t>reprehenderit</a:t>
            </a:r>
            <a:r>
              <a:rPr lang="en-US" dirty="0">
                <a:effectLst/>
                <a:latin typeface="Helvetica" pitchFamily="2" charset="0"/>
              </a:rPr>
              <a:t> in </a:t>
            </a:r>
            <a:r>
              <a:rPr lang="en-US" dirty="0" err="1">
                <a:effectLst/>
                <a:latin typeface="Helvetica" pitchFamily="2" charset="0"/>
              </a:rPr>
              <a:t>voluptate</a:t>
            </a:r>
            <a:r>
              <a:rPr lang="en-US" dirty="0">
                <a:effectLst/>
                <a:latin typeface="Helvetica" pitchFamily="2" charset="0"/>
              </a:rPr>
              <a:t> </a:t>
            </a:r>
            <a:r>
              <a:rPr lang="en-US" dirty="0" err="1">
                <a:effectLst/>
                <a:latin typeface="Helvetica" pitchFamily="2" charset="0"/>
              </a:rPr>
              <a:t>velit</a:t>
            </a:r>
            <a:r>
              <a:rPr lang="en-US" dirty="0">
                <a:effectLst/>
                <a:latin typeface="Helvetica" pitchFamily="2" charset="0"/>
              </a:rPr>
              <a:t> </a:t>
            </a:r>
            <a:r>
              <a:rPr lang="en-US" dirty="0" err="1">
                <a:effectLst/>
                <a:latin typeface="Helvetica" pitchFamily="2" charset="0"/>
              </a:rPr>
              <a:t>esse</a:t>
            </a:r>
            <a:r>
              <a:rPr lang="en-US" dirty="0">
                <a:effectLst/>
                <a:latin typeface="Helvetica" pitchFamily="2" charset="0"/>
              </a:rPr>
              <a:t> </a:t>
            </a:r>
            <a:r>
              <a:rPr lang="en-US" dirty="0" err="1">
                <a:effectLst/>
                <a:latin typeface="Helvetica" pitchFamily="2" charset="0"/>
              </a:rPr>
              <a:t>cillum</a:t>
            </a:r>
            <a:r>
              <a:rPr lang="en-US" dirty="0">
                <a:effectLst/>
                <a:latin typeface="Helvetica" pitchFamily="2" charset="0"/>
              </a:rPr>
              <a:t> dolore </a:t>
            </a:r>
            <a:r>
              <a:rPr lang="en-US" dirty="0" err="1">
                <a:effectLst/>
                <a:latin typeface="Helvetica" pitchFamily="2" charset="0"/>
              </a:rPr>
              <a:t>eu</a:t>
            </a:r>
            <a:r>
              <a:rPr lang="en-US" dirty="0">
                <a:effectLst/>
                <a:latin typeface="Helvetica" pitchFamily="2" charset="0"/>
              </a:rPr>
              <a:t> </a:t>
            </a:r>
            <a:r>
              <a:rPr lang="en-US" dirty="0" err="1">
                <a:effectLst/>
                <a:latin typeface="Helvetica" pitchFamily="2" charset="0"/>
              </a:rPr>
              <a:t>fugiat</a:t>
            </a:r>
            <a:r>
              <a:rPr lang="en-US" dirty="0">
                <a:effectLst/>
                <a:latin typeface="Helvetica" pitchFamily="2" charset="0"/>
              </a:rPr>
              <a:t> null </a:t>
            </a:r>
            <a:r>
              <a:rPr lang="en-US" dirty="0" err="1">
                <a:effectLst/>
                <a:latin typeface="Helvetica" pitchFamily="2" charset="0"/>
              </a:rPr>
              <a:t>pariatur</a:t>
            </a:r>
            <a:r>
              <a:rPr lang="en-US" dirty="0">
                <a:effectLst/>
                <a:latin typeface="Helvetica" pitchFamily="2" charset="0"/>
              </a:rPr>
              <a:t>. </a:t>
            </a:r>
            <a:r>
              <a:rPr lang="en-US" dirty="0" err="1">
                <a:effectLst/>
                <a:latin typeface="Helvetica" pitchFamily="2" charset="0"/>
              </a:rPr>
              <a:t>Excepteur</a:t>
            </a:r>
            <a:r>
              <a:rPr lang="en-US" dirty="0">
                <a:effectLst/>
                <a:latin typeface="Helvetica" pitchFamily="2" charset="0"/>
              </a:rPr>
              <a:t> </a:t>
            </a:r>
            <a:r>
              <a:rPr lang="en-US" dirty="0" err="1">
                <a:effectLst/>
                <a:latin typeface="Helvetica" pitchFamily="2" charset="0"/>
              </a:rPr>
              <a:t>sint</a:t>
            </a:r>
            <a:r>
              <a:rPr lang="en-US" dirty="0">
                <a:effectLst/>
                <a:latin typeface="Helvetica" pitchFamily="2" charset="0"/>
              </a:rPr>
              <a:t> </a:t>
            </a:r>
            <a:r>
              <a:rPr lang="en-US" dirty="0" err="1">
                <a:effectLst/>
                <a:latin typeface="Helvetica" pitchFamily="2" charset="0"/>
              </a:rPr>
              <a:t>occeacat</a:t>
            </a:r>
            <a:r>
              <a:rPr lang="en-US" dirty="0">
                <a:effectLst/>
                <a:latin typeface="Helvetica" pitchFamily="2" charset="0"/>
              </a:rPr>
              <a:t> </a:t>
            </a:r>
            <a:r>
              <a:rPr lang="en-US" dirty="0" err="1">
                <a:effectLst/>
                <a:latin typeface="Helvetica" pitchFamily="2" charset="0"/>
              </a:rPr>
              <a:t>cupidatat</a:t>
            </a:r>
            <a:r>
              <a:rPr lang="en-US" dirty="0">
                <a:effectLst/>
                <a:latin typeface="Helvetica" pitchFamily="2" charset="0"/>
              </a:rPr>
              <a:t> non provident, sunt in culpa qui official </a:t>
            </a:r>
            <a:r>
              <a:rPr lang="en-US" dirty="0" err="1">
                <a:effectLst/>
                <a:latin typeface="Helvetica" pitchFamily="2" charset="0"/>
              </a:rPr>
              <a:t>desrunt</a:t>
            </a:r>
            <a:r>
              <a:rPr lang="en-US" dirty="0">
                <a:effectLst/>
                <a:latin typeface="Helvetica" pitchFamily="2" charset="0"/>
              </a:rPr>
              <a:t> </a:t>
            </a:r>
            <a:r>
              <a:rPr lang="en-US" dirty="0" err="1">
                <a:effectLst/>
                <a:latin typeface="Helvetica" pitchFamily="2" charset="0"/>
              </a:rPr>
              <a:t>mollit</a:t>
            </a:r>
            <a:r>
              <a:rPr lang="en-US" dirty="0">
                <a:effectLst/>
                <a:latin typeface="Helvetica" pitchFamily="2" charset="0"/>
              </a:rPr>
              <a:t> </a:t>
            </a:r>
            <a:r>
              <a:rPr lang="en-US" dirty="0" err="1">
                <a:effectLst/>
                <a:latin typeface="Helvetica" pitchFamily="2" charset="0"/>
              </a:rPr>
              <a:t>anim</a:t>
            </a:r>
            <a:r>
              <a:rPr lang="en-US" dirty="0">
                <a:effectLst/>
                <a:latin typeface="Helvetica" pitchFamily="2" charset="0"/>
              </a:rPr>
              <a:t> id </a:t>
            </a:r>
            <a:r>
              <a:rPr lang="en-US" dirty="0" err="1">
                <a:effectLst/>
                <a:latin typeface="Helvetica" pitchFamily="2" charset="0"/>
              </a:rPr>
              <a:t>est</a:t>
            </a:r>
            <a:r>
              <a:rPr lang="en-US" dirty="0">
                <a:effectLst/>
                <a:latin typeface="Helvetica" pitchFamily="2" charset="0"/>
              </a:rPr>
              <a:t> </a:t>
            </a:r>
            <a:r>
              <a:rPr lang="en-US" dirty="0" err="1">
                <a:effectLst/>
                <a:latin typeface="Helvetica" pitchFamily="2" charset="0"/>
              </a:rPr>
              <a:t>laborum</a:t>
            </a:r>
            <a:r>
              <a:rPr lang="en-US" dirty="0">
                <a:effectLst/>
                <a:latin typeface="Helvetica" pitchFamily="2" charset="0"/>
              </a:rPr>
              <a:t>.</a:t>
            </a:r>
          </a:p>
        </p:txBody>
      </p:sp>
      <p:sp>
        <p:nvSpPr>
          <p:cNvPr id="5" name="Slide Number Placeholder 5">
            <a:extLst>
              <a:ext uri="{FF2B5EF4-FFF2-40B4-BE49-F238E27FC236}">
                <a16:creationId xmlns:a16="http://schemas.microsoft.com/office/drawing/2014/main" id="{DBA92904-A8E9-F68B-9F4D-0429CCD0BA90}"/>
              </a:ext>
            </a:extLst>
          </p:cNvPr>
          <p:cNvSpPr txBox="1"/>
          <p:nvPr userDrawn="1"/>
        </p:nvSpPr>
        <p:spPr>
          <a:xfrm>
            <a:off x="8991598" y="6565485"/>
            <a:ext cx="2743200" cy="123111"/>
          </a:xfrm>
          <a:prstGeom prst="rect">
            <a:avLst/>
          </a:prstGeom>
        </p:spPr>
        <p:txBody>
          <a:bodyPr lIns="0" tIns="0" rIns="0" bIns="0">
            <a:spAutoFit/>
          </a:bodyPr>
          <a:lstStyle>
            <a:defPPr>
              <a:defRPr lang="en-US"/>
            </a:defPPr>
            <a:lvl1pPr marL="0" algn="l" defTabSz="457200" rtl="0" eaLnBrk="1" latinLnBrk="0" hangingPunct="1">
              <a:defRPr sz="8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15B0FBC-7C58-464C-806D-244A17DD53C5}" type="slidenum">
              <a:rPr lang="en-US" smtClean="0">
                <a:latin typeface="Helvetica" pitchFamily="2" charset="0"/>
              </a:rPr>
              <a:pPr algn="r"/>
              <a:t>‹#›</a:t>
            </a:fld>
            <a:endParaRPr lang="en-US" dirty="0">
              <a:latin typeface="Helvetica" pitchFamily="2" charset="0"/>
            </a:endParaRPr>
          </a:p>
        </p:txBody>
      </p:sp>
      <p:pic>
        <p:nvPicPr>
          <p:cNvPr id="11" name="Picture 10" descr="A black and white logo&#10;&#10;AI-generated content may be incorrect.">
            <a:extLst>
              <a:ext uri="{FF2B5EF4-FFF2-40B4-BE49-F238E27FC236}">
                <a16:creationId xmlns:a16="http://schemas.microsoft.com/office/drawing/2014/main" id="{A3830E0D-DE74-3E07-57F0-87ED175F22CE}"/>
              </a:ext>
            </a:extLst>
          </p:cNvPr>
          <p:cNvPicPr/>
          <p:nvPr userDrawn="1"/>
        </p:nvPicPr>
        <p:blipFill>
          <a:blip r:embed="rId3"/>
          <a:stretch>
            <a:fillRect/>
          </a:stretch>
        </p:blipFill>
        <p:spPr>
          <a:xfrm>
            <a:off x="457198" y="6529926"/>
            <a:ext cx="1021836" cy="158670"/>
          </a:xfrm>
          <a:prstGeom prst="rect">
            <a:avLst/>
          </a:prstGeom>
        </p:spPr>
      </p:pic>
      <p:sp>
        <p:nvSpPr>
          <p:cNvPr id="12" name="TextBox 11">
            <a:extLst>
              <a:ext uri="{FF2B5EF4-FFF2-40B4-BE49-F238E27FC236}">
                <a16:creationId xmlns:a16="http://schemas.microsoft.com/office/drawing/2014/main" id="{34173C28-9ABF-BD75-93F7-1AC3A7D954FB}"/>
              </a:ext>
            </a:extLst>
          </p:cNvPr>
          <p:cNvSpPr txBox="1"/>
          <p:nvPr userDrawn="1"/>
        </p:nvSpPr>
        <p:spPr>
          <a:xfrm>
            <a:off x="6096000" y="5733336"/>
            <a:ext cx="1752083" cy="342338"/>
          </a:xfrm>
          <a:prstGeom prst="rect">
            <a:avLst/>
          </a:prstGeom>
          <a:noFill/>
        </p:spPr>
        <p:txBody>
          <a:bodyPr wrap="none" lIns="0" tIns="0" rIns="0" bIns="0" rtlCol="0">
            <a:spAutoFit/>
          </a:bodyPr>
          <a:lstStyle/>
          <a:p>
            <a:pPr>
              <a:lnSpc>
                <a:spcPct val="114000"/>
              </a:lnSpc>
            </a:pPr>
            <a:r>
              <a:rPr lang="en-US" sz="1000" kern="1200" dirty="0">
                <a:solidFill>
                  <a:schemeClr val="tx1"/>
                </a:solidFill>
                <a:effectLst/>
                <a:latin typeface="Helvetica" pitchFamily="2" charset="0"/>
                <a:ea typeface="+mn-ea"/>
                <a:cs typeface="+mn-cs"/>
              </a:rPr>
              <a:t>XXXX Wilshire, Blvd., Suite XX</a:t>
            </a:r>
          </a:p>
          <a:p>
            <a:pPr>
              <a:lnSpc>
                <a:spcPct val="114000"/>
              </a:lnSpc>
            </a:pPr>
            <a:r>
              <a:rPr lang="en-US" sz="1000" kern="1200" dirty="0">
                <a:solidFill>
                  <a:schemeClr val="tx1"/>
                </a:solidFill>
                <a:effectLst/>
                <a:latin typeface="Helvetica" pitchFamily="2" charset="0"/>
                <a:ea typeface="+mn-ea"/>
                <a:cs typeface="+mn-cs"/>
              </a:rPr>
              <a:t>Beverly Hills, CA 9XXXX</a:t>
            </a:r>
          </a:p>
        </p:txBody>
      </p:sp>
      <p:sp>
        <p:nvSpPr>
          <p:cNvPr id="13" name="Picture Placeholder 14">
            <a:extLst>
              <a:ext uri="{FF2B5EF4-FFF2-40B4-BE49-F238E27FC236}">
                <a16:creationId xmlns:a16="http://schemas.microsoft.com/office/drawing/2014/main" id="{CEBC32C5-909D-4889-272A-CEAA64F84101}"/>
              </a:ext>
            </a:extLst>
          </p:cNvPr>
          <p:cNvSpPr>
            <a:spLocks noGrp="1"/>
          </p:cNvSpPr>
          <p:nvPr>
            <p:ph type="pic" sz="quarter" idx="13" hasCustomPrompt="1"/>
          </p:nvPr>
        </p:nvSpPr>
        <p:spPr>
          <a:xfrm>
            <a:off x="457200" y="470962"/>
            <a:ext cx="4551680" cy="5605463"/>
          </a:xfrm>
        </p:spPr>
        <p:txBody>
          <a:bodyPr/>
          <a:lstStyle>
            <a:lvl1pPr marL="0" indent="0">
              <a:buNone/>
              <a:defRPr>
                <a:solidFill>
                  <a:schemeClr val="bg1">
                    <a:lumMod val="75000"/>
                  </a:schemeClr>
                </a:solidFill>
              </a:defRPr>
            </a:lvl1pPr>
          </a:lstStyle>
          <a:p>
            <a:r>
              <a:rPr lang="en-US"/>
              <a:t>Image </a:t>
            </a:r>
          </a:p>
        </p:txBody>
      </p:sp>
      <p:sp>
        <p:nvSpPr>
          <p:cNvPr id="4" name="Footer Placeholder 1">
            <a:extLst>
              <a:ext uri="{FF2B5EF4-FFF2-40B4-BE49-F238E27FC236}">
                <a16:creationId xmlns:a16="http://schemas.microsoft.com/office/drawing/2014/main" id="{AB046019-C3EF-C954-5493-93AB9AFB8DB4}"/>
              </a:ext>
            </a:extLst>
          </p:cNvPr>
          <p:cNvSpPr>
            <a:spLocks noGrp="1"/>
          </p:cNvSpPr>
          <p:nvPr>
            <p:ph type="ftr" sz="quarter" idx="3"/>
          </p:nvPr>
        </p:nvSpPr>
        <p:spPr>
          <a:xfrm>
            <a:off x="7350760" y="6503035"/>
            <a:ext cx="4114800" cy="228600"/>
          </a:xfrm>
          <a:prstGeom prst="rect">
            <a:avLst/>
          </a:prstGeom>
        </p:spPr>
        <p:txBody>
          <a:bodyPr vert="horz" lIns="91440" tIns="45720" rIns="91440" bIns="45720" rtlCol="0" anchor="ctr"/>
          <a:lstStyle>
            <a:lvl1pPr algn="r">
              <a:defRPr sz="800" b="0" i="0">
                <a:solidFill>
                  <a:schemeClr val="tx1">
                    <a:tint val="82000"/>
                  </a:schemeClr>
                </a:solidFill>
                <a:latin typeface="Helvetica" pitchFamily="2" charset="0"/>
              </a:defRPr>
            </a:lvl1pPr>
          </a:lstStyle>
          <a:p>
            <a:endParaRPr lang="en-US" dirty="0"/>
          </a:p>
        </p:txBody>
      </p:sp>
    </p:spTree>
    <p:extLst>
      <p:ext uri="{BB962C8B-B14F-4D97-AF65-F5344CB8AC3E}">
        <p14:creationId xmlns:p14="http://schemas.microsoft.com/office/powerpoint/2010/main" val="1402335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92">
          <p15:clr>
            <a:srgbClr val="FBAE40"/>
          </p15:clr>
        </p15:guide>
        <p15:guide id="4" pos="288">
          <p15:clr>
            <a:srgbClr val="FBAE40"/>
          </p15:clr>
        </p15:guide>
        <p15:guide id="5" orient="horz" pos="4032">
          <p15:clr>
            <a:srgbClr val="FBAE40"/>
          </p15:clr>
        </p15:guide>
        <p15:guide id="6" orient="horz" pos="288">
          <p15:clr>
            <a:srgbClr val="FBAE40"/>
          </p15:clr>
        </p15:guide>
        <p15:guide id="8" pos="39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C1CC1E-D954-32AA-A57D-59209AABCE54}"/>
              </a:ext>
            </a:extLst>
          </p:cNvPr>
          <p:cNvSpPr>
            <a:spLocks noGrp="1"/>
          </p:cNvSpPr>
          <p:nvPr>
            <p:ph type="ctrTitle" hasCustomPrompt="1"/>
          </p:nvPr>
        </p:nvSpPr>
        <p:spPr>
          <a:xfrm>
            <a:off x="457198" y="4183040"/>
            <a:ext cx="9144000" cy="1840701"/>
          </a:xfrm>
        </p:spPr>
        <p:txBody>
          <a:bodyPr lIns="0" rIns="0" anchor="t">
            <a:noAutofit/>
          </a:bodyPr>
          <a:lstStyle>
            <a:lvl1pPr algn="l">
              <a:defRPr sz="6400">
                <a:solidFill>
                  <a:schemeClr val="bg1"/>
                </a:solidFill>
              </a:defRPr>
            </a:lvl1pPr>
          </a:lstStyle>
          <a:p>
            <a:r>
              <a:rPr lang="en-US"/>
              <a:t>Thank you for </a:t>
            </a:r>
            <a:br>
              <a:rPr lang="en-US"/>
            </a:br>
            <a:r>
              <a:rPr lang="en-US"/>
              <a:t>joining us today.</a:t>
            </a:r>
          </a:p>
        </p:txBody>
      </p:sp>
      <p:pic>
        <p:nvPicPr>
          <p:cNvPr id="7" name="Picture 6">
            <a:extLst>
              <a:ext uri="{FF2B5EF4-FFF2-40B4-BE49-F238E27FC236}">
                <a16:creationId xmlns:a16="http://schemas.microsoft.com/office/drawing/2014/main" id="{776A1EC7-85AE-16DA-05DD-98E170A3032F}"/>
              </a:ext>
            </a:extLst>
          </p:cNvPr>
          <p:cNvPicPr/>
          <p:nvPr userDrawn="1"/>
        </p:nvPicPr>
        <p:blipFill>
          <a:blip r:embed="rId3"/>
          <a:srcRect/>
          <a:stretch/>
        </p:blipFill>
        <p:spPr>
          <a:xfrm>
            <a:off x="364410" y="6437359"/>
            <a:ext cx="1205205" cy="338964"/>
          </a:xfrm>
          <a:prstGeom prst="rect">
            <a:avLst/>
          </a:prstGeom>
        </p:spPr>
      </p:pic>
    </p:spTree>
    <p:extLst>
      <p:ext uri="{BB962C8B-B14F-4D97-AF65-F5344CB8AC3E}">
        <p14:creationId xmlns:p14="http://schemas.microsoft.com/office/powerpoint/2010/main" val="2459110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64" userDrawn="1">
          <p15:clr>
            <a:srgbClr val="FBAE40"/>
          </p15:clr>
        </p15:guide>
        <p15:guide id="4" orient="horz" pos="37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00F347D-6E06-C23C-F454-5DA51AA109C3}"/>
              </a:ext>
            </a:extLst>
          </p:cNvPr>
          <p:cNvSpPr txBox="1">
            <a:spLocks noGrp="1" noRot="1" noMove="1" noResize="1" noEditPoints="1" noAdjustHandles="1" noChangeArrowheads="1" noChangeShapeType="1"/>
          </p:cNvSpPr>
          <p:nvPr userDrawn="1"/>
        </p:nvSpPr>
        <p:spPr>
          <a:xfrm>
            <a:off x="10341089" y="5848797"/>
            <a:ext cx="1116010" cy="246221"/>
          </a:xfrm>
          <a:prstGeom prst="rect">
            <a:avLst/>
          </a:prstGeom>
          <a:noFill/>
        </p:spPr>
        <p:txBody>
          <a:bodyPr wrap="none" rtlCol="0">
            <a:spAutoFit/>
          </a:bodyPr>
          <a:lstStyle/>
          <a:p>
            <a:pPr algn="r"/>
            <a:r>
              <a:rPr lang="en-US" sz="1000" b="0" i="0" dirty="0">
                <a:solidFill>
                  <a:srgbClr val="5D3531"/>
                </a:solidFill>
                <a:effectLst/>
                <a:latin typeface="Helvetica Light" panose="020B0403020202020204" pitchFamily="34" charset="0"/>
              </a:rPr>
              <a:t>cedars-</a:t>
            </a:r>
            <a:r>
              <a:rPr lang="en-US" sz="1000" b="0" i="0" dirty="0" err="1">
                <a:solidFill>
                  <a:srgbClr val="5D3531"/>
                </a:solidFill>
                <a:effectLst/>
                <a:latin typeface="Helvetica Light" panose="020B0403020202020204" pitchFamily="34" charset="0"/>
              </a:rPr>
              <a:t>sinai.org</a:t>
            </a:r>
            <a:endParaRPr lang="en-US" sz="1000" b="0" i="0" dirty="0">
              <a:solidFill>
                <a:srgbClr val="5D3531"/>
              </a:solidFill>
              <a:latin typeface="Helvetica Light" panose="020B0403020202020204" pitchFamily="34" charset="0"/>
            </a:endParaRPr>
          </a:p>
        </p:txBody>
      </p:sp>
      <p:sp>
        <p:nvSpPr>
          <p:cNvPr id="14" name="Title 1">
            <a:extLst>
              <a:ext uri="{FF2B5EF4-FFF2-40B4-BE49-F238E27FC236}">
                <a16:creationId xmlns:a16="http://schemas.microsoft.com/office/drawing/2014/main" id="{76B9B817-62F0-7891-C54A-43BA8159E573}"/>
              </a:ext>
            </a:extLst>
          </p:cNvPr>
          <p:cNvSpPr>
            <a:spLocks noGrp="1"/>
          </p:cNvSpPr>
          <p:nvPr>
            <p:ph type="ctrTitle" hasCustomPrompt="1"/>
          </p:nvPr>
        </p:nvSpPr>
        <p:spPr>
          <a:xfrm>
            <a:off x="861127" y="1875010"/>
            <a:ext cx="9144000" cy="1840701"/>
          </a:xfrm>
        </p:spPr>
        <p:txBody>
          <a:bodyPr lIns="0" rIns="0" anchor="t">
            <a:noAutofit/>
          </a:bodyPr>
          <a:lstStyle>
            <a:lvl1pPr algn="l">
              <a:defRPr sz="6400">
                <a:solidFill>
                  <a:srgbClr val="5D3531"/>
                </a:solidFill>
              </a:defRPr>
            </a:lvl1pPr>
          </a:lstStyle>
          <a:p>
            <a:r>
              <a:rPr lang="en-US" dirty="0"/>
              <a:t>Click to edit </a:t>
            </a:r>
            <a:br>
              <a:rPr lang="en-US" dirty="0"/>
            </a:br>
            <a:r>
              <a:rPr lang="en-US" dirty="0"/>
              <a:t>Master title style</a:t>
            </a:r>
          </a:p>
        </p:txBody>
      </p:sp>
      <p:pic>
        <p:nvPicPr>
          <p:cNvPr id="3" name="Picture 2">
            <a:extLst>
              <a:ext uri="{FF2B5EF4-FFF2-40B4-BE49-F238E27FC236}">
                <a16:creationId xmlns:a16="http://schemas.microsoft.com/office/drawing/2014/main" id="{40B3CD14-5B56-F8D0-C54A-C2BF6C01A7A0}"/>
              </a:ext>
            </a:extLst>
          </p:cNvPr>
          <p:cNvPicPr>
            <a:picLocks noGrp="1" noRot="1" noChangeAspect="1" noMove="1" noResize="1" noEditPoints="1" noAdjustHandles="1" noChangeArrowheads="1" noChangeShapeType="1" noCrop="1"/>
          </p:cNvPicPr>
          <p:nvPr userDrawn="1"/>
        </p:nvPicPr>
        <p:blipFill>
          <a:blip r:embed="rId3"/>
          <a:srcRect/>
          <a:stretch/>
        </p:blipFill>
        <p:spPr>
          <a:xfrm>
            <a:off x="521638" y="5471271"/>
            <a:ext cx="3085198" cy="867712"/>
          </a:xfrm>
          <a:prstGeom prst="rect">
            <a:avLst/>
          </a:prstGeom>
        </p:spPr>
      </p:pic>
      <p:sp>
        <p:nvSpPr>
          <p:cNvPr id="4" name="Text Placeholder 38">
            <a:extLst>
              <a:ext uri="{FF2B5EF4-FFF2-40B4-BE49-F238E27FC236}">
                <a16:creationId xmlns:a16="http://schemas.microsoft.com/office/drawing/2014/main" id="{E80BDB35-5487-43DE-CBF4-D58E1C771255}"/>
              </a:ext>
            </a:extLst>
          </p:cNvPr>
          <p:cNvSpPr>
            <a:spLocks noGrp="1"/>
          </p:cNvSpPr>
          <p:nvPr>
            <p:ph type="body" sz="quarter" idx="10" hasCustomPrompt="1"/>
          </p:nvPr>
        </p:nvSpPr>
        <p:spPr>
          <a:xfrm>
            <a:off x="861127" y="1344261"/>
            <a:ext cx="1595202" cy="231602"/>
          </a:xfrm>
        </p:spPr>
        <p:txBody>
          <a:bodyPr lIns="0" rIns="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000" b="1" i="0">
                <a:solidFill>
                  <a:srgbClr val="5D3531"/>
                </a:solidFill>
                <a:latin typeface="Helvetica"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0" dirty="0">
                <a:latin typeface="Helvetica" pitchFamily="2" charset="0"/>
              </a:rPr>
              <a:t>Month XX, 2025</a:t>
            </a:r>
          </a:p>
        </p:txBody>
      </p:sp>
    </p:spTree>
    <p:extLst>
      <p:ext uri="{BB962C8B-B14F-4D97-AF65-F5344CB8AC3E}">
        <p14:creationId xmlns:p14="http://schemas.microsoft.com/office/powerpoint/2010/main" val="632800311"/>
      </p:ext>
    </p:extLst>
  </p:cSld>
  <p:clrMapOvr>
    <a:masterClrMapping/>
  </p:clrMapOvr>
  <p:extLst>
    <p:ext uri="{DCECCB84-F9BA-43D5-87BE-67443E8EF086}">
      <p15:sldGuideLst xmlns:p15="http://schemas.microsoft.com/office/powerpoint/2012/main">
        <p15:guide id="1" pos="7152">
          <p15:clr>
            <a:srgbClr val="FBAE40"/>
          </p15:clr>
        </p15:guide>
        <p15:guide id="2" pos="528">
          <p15:clr>
            <a:srgbClr val="FBAE40"/>
          </p15:clr>
        </p15:guide>
        <p15:guide id="3" orient="horz" pos="528">
          <p15:clr>
            <a:srgbClr val="FBAE40"/>
          </p15:clr>
        </p15:guide>
        <p15:guide id="4" orient="horz" pos="3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OC - Red + Im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B8E0361-3DC7-289D-B062-1A951E3D4B45}"/>
              </a:ext>
            </a:extLst>
          </p:cNvPr>
          <p:cNvSpPr>
            <a:spLocks noGrp="1"/>
          </p:cNvSpPr>
          <p:nvPr>
            <p:ph type="body" idx="10" hasCustomPrompt="1"/>
          </p:nvPr>
        </p:nvSpPr>
        <p:spPr>
          <a:xfrm>
            <a:off x="969636" y="2570212"/>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13" name="Text Placeholder 2">
            <a:extLst>
              <a:ext uri="{FF2B5EF4-FFF2-40B4-BE49-F238E27FC236}">
                <a16:creationId xmlns:a16="http://schemas.microsoft.com/office/drawing/2014/main" id="{073D3B49-6A81-F908-4B9B-00C214B2A42C}"/>
              </a:ext>
            </a:extLst>
          </p:cNvPr>
          <p:cNvSpPr>
            <a:spLocks noGrp="1"/>
          </p:cNvSpPr>
          <p:nvPr>
            <p:ph type="body" idx="21" hasCustomPrompt="1"/>
          </p:nvPr>
        </p:nvSpPr>
        <p:spPr>
          <a:xfrm>
            <a:off x="956936" y="3194765"/>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5" name="Text Placeholder 2">
            <a:extLst>
              <a:ext uri="{FF2B5EF4-FFF2-40B4-BE49-F238E27FC236}">
                <a16:creationId xmlns:a16="http://schemas.microsoft.com/office/drawing/2014/main" id="{4C746713-7F9C-6DD6-E551-211DFFF80F65}"/>
              </a:ext>
            </a:extLst>
          </p:cNvPr>
          <p:cNvSpPr>
            <a:spLocks noGrp="1"/>
          </p:cNvSpPr>
          <p:nvPr>
            <p:ph type="body" idx="22" hasCustomPrompt="1"/>
          </p:nvPr>
        </p:nvSpPr>
        <p:spPr>
          <a:xfrm>
            <a:off x="956936" y="3819318"/>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6" name="Text Placeholder 2">
            <a:extLst>
              <a:ext uri="{FF2B5EF4-FFF2-40B4-BE49-F238E27FC236}">
                <a16:creationId xmlns:a16="http://schemas.microsoft.com/office/drawing/2014/main" id="{EE6DC8DE-AE51-647C-3E6E-97F9482A9666}"/>
              </a:ext>
            </a:extLst>
          </p:cNvPr>
          <p:cNvSpPr>
            <a:spLocks noGrp="1"/>
          </p:cNvSpPr>
          <p:nvPr>
            <p:ph type="body" idx="23" hasCustomPrompt="1"/>
          </p:nvPr>
        </p:nvSpPr>
        <p:spPr>
          <a:xfrm>
            <a:off x="956936" y="4443871"/>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7" name="Text Placeholder 2">
            <a:extLst>
              <a:ext uri="{FF2B5EF4-FFF2-40B4-BE49-F238E27FC236}">
                <a16:creationId xmlns:a16="http://schemas.microsoft.com/office/drawing/2014/main" id="{674F26EB-ED90-ED97-408E-869F886F9622}"/>
              </a:ext>
            </a:extLst>
          </p:cNvPr>
          <p:cNvSpPr>
            <a:spLocks noGrp="1"/>
          </p:cNvSpPr>
          <p:nvPr>
            <p:ph type="body" idx="24" hasCustomPrompt="1"/>
          </p:nvPr>
        </p:nvSpPr>
        <p:spPr>
          <a:xfrm>
            <a:off x="956936" y="5068424"/>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8" name="Text Placeholder 2">
            <a:extLst>
              <a:ext uri="{FF2B5EF4-FFF2-40B4-BE49-F238E27FC236}">
                <a16:creationId xmlns:a16="http://schemas.microsoft.com/office/drawing/2014/main" id="{FE05525A-E830-AAB9-5160-44F24FC7643C}"/>
              </a:ext>
            </a:extLst>
          </p:cNvPr>
          <p:cNvSpPr>
            <a:spLocks noGrp="1"/>
          </p:cNvSpPr>
          <p:nvPr>
            <p:ph type="body" idx="25" hasCustomPrompt="1"/>
          </p:nvPr>
        </p:nvSpPr>
        <p:spPr>
          <a:xfrm>
            <a:off x="956936" y="5692978"/>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 name="Text Placeholder 2">
            <a:extLst>
              <a:ext uri="{FF2B5EF4-FFF2-40B4-BE49-F238E27FC236}">
                <a16:creationId xmlns:a16="http://schemas.microsoft.com/office/drawing/2014/main" id="{59AC0EEB-5FDD-D034-ABF7-8DF17CE1114B}"/>
              </a:ext>
            </a:extLst>
          </p:cNvPr>
          <p:cNvSpPr>
            <a:spLocks noGrp="1"/>
          </p:cNvSpPr>
          <p:nvPr>
            <p:ph type="body" idx="26" hasCustomPrompt="1"/>
          </p:nvPr>
        </p:nvSpPr>
        <p:spPr>
          <a:xfrm>
            <a:off x="477836" y="2570212"/>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01</a:t>
            </a:r>
          </a:p>
        </p:txBody>
      </p:sp>
      <p:sp>
        <p:nvSpPr>
          <p:cNvPr id="3" name="Text Placeholder 2">
            <a:extLst>
              <a:ext uri="{FF2B5EF4-FFF2-40B4-BE49-F238E27FC236}">
                <a16:creationId xmlns:a16="http://schemas.microsoft.com/office/drawing/2014/main" id="{E2F7CC2A-1100-39F3-BA7D-D0F23F63A5B4}"/>
              </a:ext>
            </a:extLst>
          </p:cNvPr>
          <p:cNvSpPr>
            <a:spLocks noGrp="1"/>
          </p:cNvSpPr>
          <p:nvPr>
            <p:ph type="body" idx="27" hasCustomPrompt="1"/>
          </p:nvPr>
        </p:nvSpPr>
        <p:spPr>
          <a:xfrm>
            <a:off x="465136" y="3199845"/>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02</a:t>
            </a:r>
          </a:p>
        </p:txBody>
      </p:sp>
      <p:sp>
        <p:nvSpPr>
          <p:cNvPr id="4" name="Text Placeholder 2">
            <a:extLst>
              <a:ext uri="{FF2B5EF4-FFF2-40B4-BE49-F238E27FC236}">
                <a16:creationId xmlns:a16="http://schemas.microsoft.com/office/drawing/2014/main" id="{309BD3C8-3816-2946-1493-A583BC9BC38A}"/>
              </a:ext>
            </a:extLst>
          </p:cNvPr>
          <p:cNvSpPr>
            <a:spLocks noGrp="1"/>
          </p:cNvSpPr>
          <p:nvPr>
            <p:ph type="body" idx="28" hasCustomPrompt="1"/>
          </p:nvPr>
        </p:nvSpPr>
        <p:spPr>
          <a:xfrm>
            <a:off x="465136" y="3823128"/>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03</a:t>
            </a:r>
          </a:p>
        </p:txBody>
      </p:sp>
      <p:sp>
        <p:nvSpPr>
          <p:cNvPr id="5" name="Text Placeholder 2">
            <a:extLst>
              <a:ext uri="{FF2B5EF4-FFF2-40B4-BE49-F238E27FC236}">
                <a16:creationId xmlns:a16="http://schemas.microsoft.com/office/drawing/2014/main" id="{57CDFA0F-E5B9-F48F-743F-EAE22D504742}"/>
              </a:ext>
            </a:extLst>
          </p:cNvPr>
          <p:cNvSpPr>
            <a:spLocks noGrp="1"/>
          </p:cNvSpPr>
          <p:nvPr>
            <p:ph type="body" idx="29" hasCustomPrompt="1"/>
          </p:nvPr>
        </p:nvSpPr>
        <p:spPr>
          <a:xfrm>
            <a:off x="465136" y="4446411"/>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04</a:t>
            </a:r>
          </a:p>
        </p:txBody>
      </p:sp>
      <p:sp>
        <p:nvSpPr>
          <p:cNvPr id="6" name="Text Placeholder 2">
            <a:extLst>
              <a:ext uri="{FF2B5EF4-FFF2-40B4-BE49-F238E27FC236}">
                <a16:creationId xmlns:a16="http://schemas.microsoft.com/office/drawing/2014/main" id="{3AE0DA24-A3D2-D3E1-0FEB-15F97B4457BE}"/>
              </a:ext>
            </a:extLst>
          </p:cNvPr>
          <p:cNvSpPr>
            <a:spLocks noGrp="1"/>
          </p:cNvSpPr>
          <p:nvPr>
            <p:ph type="body" idx="30" hasCustomPrompt="1"/>
          </p:nvPr>
        </p:nvSpPr>
        <p:spPr>
          <a:xfrm>
            <a:off x="465136" y="5069694"/>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05</a:t>
            </a:r>
          </a:p>
        </p:txBody>
      </p:sp>
      <p:sp>
        <p:nvSpPr>
          <p:cNvPr id="7" name="Text Placeholder 2">
            <a:extLst>
              <a:ext uri="{FF2B5EF4-FFF2-40B4-BE49-F238E27FC236}">
                <a16:creationId xmlns:a16="http://schemas.microsoft.com/office/drawing/2014/main" id="{51A8F71F-4495-73BC-D7C6-6DF62E86FD8E}"/>
              </a:ext>
            </a:extLst>
          </p:cNvPr>
          <p:cNvSpPr>
            <a:spLocks noGrp="1"/>
          </p:cNvSpPr>
          <p:nvPr>
            <p:ph type="body" idx="31" hasCustomPrompt="1"/>
          </p:nvPr>
        </p:nvSpPr>
        <p:spPr>
          <a:xfrm>
            <a:off x="465136" y="5692978"/>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06</a:t>
            </a:r>
          </a:p>
        </p:txBody>
      </p:sp>
      <p:sp>
        <p:nvSpPr>
          <p:cNvPr id="8" name="TextBox 7">
            <a:extLst>
              <a:ext uri="{FF2B5EF4-FFF2-40B4-BE49-F238E27FC236}">
                <a16:creationId xmlns:a16="http://schemas.microsoft.com/office/drawing/2014/main" id="{35904D14-C50E-885D-A984-03F3096ED2BB}"/>
              </a:ext>
            </a:extLst>
          </p:cNvPr>
          <p:cNvSpPr txBox="1"/>
          <p:nvPr userDrawn="1"/>
        </p:nvSpPr>
        <p:spPr>
          <a:xfrm>
            <a:off x="471324" y="457200"/>
            <a:ext cx="4133088" cy="553998"/>
          </a:xfrm>
          <a:prstGeom prst="rect">
            <a:avLst/>
          </a:prstGeom>
          <a:noFill/>
        </p:spPr>
        <p:txBody>
          <a:bodyPr wrap="square" lIns="0" tIns="0" rIns="0" bIns="0" rtlCol="0">
            <a:spAutoFit/>
          </a:bodyPr>
          <a:lstStyle/>
          <a:p>
            <a:r>
              <a:rPr lang="en-US" sz="3600" dirty="0">
                <a:solidFill>
                  <a:srgbClr val="5D3531"/>
                </a:solidFill>
                <a:effectLst/>
              </a:rPr>
              <a:t>Table of Contents</a:t>
            </a:r>
            <a:endParaRPr lang="en-US" sz="3600" dirty="0">
              <a:solidFill>
                <a:srgbClr val="5D3531"/>
              </a:solidFill>
            </a:endParaRPr>
          </a:p>
        </p:txBody>
      </p:sp>
      <p:cxnSp>
        <p:nvCxnSpPr>
          <p:cNvPr id="9" name="Straight Connector 8">
            <a:extLst>
              <a:ext uri="{FF2B5EF4-FFF2-40B4-BE49-F238E27FC236}">
                <a16:creationId xmlns:a16="http://schemas.microsoft.com/office/drawing/2014/main" id="{4CD729AD-2198-60BA-83A6-4647E938743B}"/>
              </a:ext>
            </a:extLst>
          </p:cNvPr>
          <p:cNvCxnSpPr>
            <a:cxnSpLocks/>
          </p:cNvCxnSpPr>
          <p:nvPr userDrawn="1"/>
        </p:nvCxnSpPr>
        <p:spPr>
          <a:xfrm>
            <a:off x="465136" y="3010008"/>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CB9B0A-DA94-8A87-32FD-4978754C2C40}"/>
              </a:ext>
            </a:extLst>
          </p:cNvPr>
          <p:cNvCxnSpPr>
            <a:cxnSpLocks/>
          </p:cNvCxnSpPr>
          <p:nvPr userDrawn="1"/>
        </p:nvCxnSpPr>
        <p:spPr>
          <a:xfrm>
            <a:off x="465136" y="3635444"/>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96631A8-D46F-E238-BC32-56EFBFE9B320}"/>
              </a:ext>
            </a:extLst>
          </p:cNvPr>
          <p:cNvCxnSpPr>
            <a:cxnSpLocks/>
          </p:cNvCxnSpPr>
          <p:nvPr userDrawn="1"/>
        </p:nvCxnSpPr>
        <p:spPr>
          <a:xfrm>
            <a:off x="465136" y="4247272"/>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C9E8D8D-51DE-CB3B-FA11-AF7BB55C38C3}"/>
              </a:ext>
            </a:extLst>
          </p:cNvPr>
          <p:cNvCxnSpPr>
            <a:cxnSpLocks/>
          </p:cNvCxnSpPr>
          <p:nvPr userDrawn="1"/>
        </p:nvCxnSpPr>
        <p:spPr>
          <a:xfrm>
            <a:off x="465136" y="4859100"/>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9CA80BB-3E00-E550-CFF9-5406C6D6D8FD}"/>
              </a:ext>
            </a:extLst>
          </p:cNvPr>
          <p:cNvCxnSpPr>
            <a:cxnSpLocks/>
          </p:cNvCxnSpPr>
          <p:nvPr userDrawn="1"/>
        </p:nvCxnSpPr>
        <p:spPr>
          <a:xfrm>
            <a:off x="465136" y="5519500"/>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pic>
        <p:nvPicPr>
          <p:cNvPr id="16" name="Picture 15" descr="A black and white logo&#10;&#10;AI-generated content may be incorrect.">
            <a:extLst>
              <a:ext uri="{FF2B5EF4-FFF2-40B4-BE49-F238E27FC236}">
                <a16:creationId xmlns:a16="http://schemas.microsoft.com/office/drawing/2014/main" id="{4269167E-D98B-58DE-FD5F-51373111638A}"/>
              </a:ext>
            </a:extLst>
          </p:cNvPr>
          <p:cNvPicPr/>
          <p:nvPr userDrawn="1"/>
        </p:nvPicPr>
        <p:blipFill>
          <a:blip r:embed="rId3"/>
          <a:stretch>
            <a:fillRect/>
          </a:stretch>
        </p:blipFill>
        <p:spPr>
          <a:xfrm>
            <a:off x="457198" y="6529926"/>
            <a:ext cx="1021836" cy="158670"/>
          </a:xfrm>
          <a:prstGeom prst="rect">
            <a:avLst/>
          </a:prstGeom>
        </p:spPr>
      </p:pic>
    </p:spTree>
    <p:extLst>
      <p:ext uri="{BB962C8B-B14F-4D97-AF65-F5344CB8AC3E}">
        <p14:creationId xmlns:p14="http://schemas.microsoft.com/office/powerpoint/2010/main" val="330130461"/>
      </p:ext>
    </p:extLst>
  </p:cSld>
  <p:clrMapOvr>
    <a:masterClrMapping/>
  </p:clrMapOvr>
  <p:extLst>
    <p:ext uri="{DCECCB84-F9BA-43D5-87BE-67443E8EF086}">
      <p15:sldGuideLst xmlns:p15="http://schemas.microsoft.com/office/powerpoint/2012/main">
        <p15:guide id="1" pos="293" userDrawn="1">
          <p15:clr>
            <a:srgbClr val="FBAE40"/>
          </p15:clr>
        </p15:guide>
        <p15:guide id="2" pos="7392" userDrawn="1">
          <p15:clr>
            <a:srgbClr val="FBAE40"/>
          </p15:clr>
        </p15:guide>
        <p15:guide id="3" orient="horz" pos="288" userDrawn="1">
          <p15:clr>
            <a:srgbClr val="FBAE40"/>
          </p15:clr>
        </p15:guide>
        <p15:guide id="4" pos="3672" userDrawn="1">
          <p15:clr>
            <a:srgbClr val="FBAE40"/>
          </p15:clr>
        </p15:guide>
        <p15:guide id="5" pos="600" userDrawn="1">
          <p15:clr>
            <a:srgbClr val="FBAE40"/>
          </p15:clr>
        </p15:guide>
        <p15:guide id="6" orient="horz" pos="4032" userDrawn="1">
          <p15:clr>
            <a:srgbClr val="FBAE40"/>
          </p15:clr>
        </p15:guide>
        <p15:guide id="7" orient="horz" pos="3720" userDrawn="1">
          <p15:clr>
            <a:srgbClr val="FBAE40"/>
          </p15:clr>
        </p15:guide>
        <p15:guide id="8" orient="horz" pos="17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OC - Red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0F38376-5601-3AF1-A23D-54D2C63852F5}"/>
              </a:ext>
            </a:extLst>
          </p:cNvPr>
          <p:cNvSpPr txBox="1"/>
          <p:nvPr userDrawn="1"/>
        </p:nvSpPr>
        <p:spPr>
          <a:xfrm>
            <a:off x="471324" y="457200"/>
            <a:ext cx="4133088" cy="553998"/>
          </a:xfrm>
          <a:prstGeom prst="rect">
            <a:avLst/>
          </a:prstGeom>
          <a:noFill/>
        </p:spPr>
        <p:txBody>
          <a:bodyPr wrap="square" lIns="0" tIns="0" rIns="0" bIns="0" rtlCol="0">
            <a:spAutoFit/>
          </a:bodyPr>
          <a:lstStyle/>
          <a:p>
            <a:r>
              <a:rPr lang="en-US" sz="3600" dirty="0">
                <a:solidFill>
                  <a:srgbClr val="5D3531"/>
                </a:solidFill>
                <a:effectLst/>
              </a:rPr>
              <a:t>Table of Contents</a:t>
            </a:r>
            <a:endParaRPr lang="en-US" sz="3600" dirty="0">
              <a:solidFill>
                <a:srgbClr val="5D3531"/>
              </a:solidFill>
            </a:endParaRPr>
          </a:p>
        </p:txBody>
      </p:sp>
      <p:sp>
        <p:nvSpPr>
          <p:cNvPr id="8" name="Picture Placeholder 39">
            <a:extLst>
              <a:ext uri="{FF2B5EF4-FFF2-40B4-BE49-F238E27FC236}">
                <a16:creationId xmlns:a16="http://schemas.microsoft.com/office/drawing/2014/main" id="{2F9E6EAD-37A3-34E1-B96B-B6D77722F865}"/>
              </a:ext>
            </a:extLst>
          </p:cNvPr>
          <p:cNvSpPr>
            <a:spLocks noGrp="1"/>
          </p:cNvSpPr>
          <p:nvPr>
            <p:ph type="pic" sz="quarter" idx="32" hasCustomPrompt="1"/>
          </p:nvPr>
        </p:nvSpPr>
        <p:spPr>
          <a:xfrm>
            <a:off x="6323339" y="482138"/>
            <a:ext cx="5397337" cy="5959475"/>
          </a:xfrm>
        </p:spPr>
        <p:txBody>
          <a:bodyPr/>
          <a:lstStyle>
            <a:lvl1pPr marL="0" indent="0">
              <a:buNone/>
              <a:defRPr>
                <a:solidFill>
                  <a:schemeClr val="bg1">
                    <a:lumMod val="75000"/>
                  </a:schemeClr>
                </a:solidFill>
              </a:defRPr>
            </a:lvl1pPr>
          </a:lstStyle>
          <a:p>
            <a:r>
              <a:rPr lang="en-US"/>
              <a:t>Image</a:t>
            </a:r>
          </a:p>
        </p:txBody>
      </p:sp>
      <p:sp>
        <p:nvSpPr>
          <p:cNvPr id="9" name="Text Placeholder 2">
            <a:extLst>
              <a:ext uri="{FF2B5EF4-FFF2-40B4-BE49-F238E27FC236}">
                <a16:creationId xmlns:a16="http://schemas.microsoft.com/office/drawing/2014/main" id="{0BC2B150-C79E-A3A1-7C3E-48B425D0A690}"/>
              </a:ext>
            </a:extLst>
          </p:cNvPr>
          <p:cNvSpPr>
            <a:spLocks noGrp="1"/>
          </p:cNvSpPr>
          <p:nvPr>
            <p:ph type="body" idx="10" hasCustomPrompt="1"/>
          </p:nvPr>
        </p:nvSpPr>
        <p:spPr>
          <a:xfrm>
            <a:off x="969636" y="2570212"/>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10" name="Text Placeholder 2">
            <a:extLst>
              <a:ext uri="{FF2B5EF4-FFF2-40B4-BE49-F238E27FC236}">
                <a16:creationId xmlns:a16="http://schemas.microsoft.com/office/drawing/2014/main" id="{4D5AAE56-E69C-55FE-3D45-365329DCEA54}"/>
              </a:ext>
            </a:extLst>
          </p:cNvPr>
          <p:cNvSpPr>
            <a:spLocks noGrp="1"/>
          </p:cNvSpPr>
          <p:nvPr>
            <p:ph type="body" idx="21" hasCustomPrompt="1"/>
          </p:nvPr>
        </p:nvSpPr>
        <p:spPr>
          <a:xfrm>
            <a:off x="956936" y="3199845"/>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11" name="Text Placeholder 2">
            <a:extLst>
              <a:ext uri="{FF2B5EF4-FFF2-40B4-BE49-F238E27FC236}">
                <a16:creationId xmlns:a16="http://schemas.microsoft.com/office/drawing/2014/main" id="{0D58E8CA-F00D-563A-3643-DE7F403B51D0}"/>
              </a:ext>
            </a:extLst>
          </p:cNvPr>
          <p:cNvSpPr>
            <a:spLocks noGrp="1"/>
          </p:cNvSpPr>
          <p:nvPr>
            <p:ph type="body" idx="22" hasCustomPrompt="1"/>
          </p:nvPr>
        </p:nvSpPr>
        <p:spPr>
          <a:xfrm>
            <a:off x="956936" y="3823128"/>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14" name="Text Placeholder 2">
            <a:extLst>
              <a:ext uri="{FF2B5EF4-FFF2-40B4-BE49-F238E27FC236}">
                <a16:creationId xmlns:a16="http://schemas.microsoft.com/office/drawing/2014/main" id="{B321BBBA-237A-99B8-0518-094C4FDEB327}"/>
              </a:ext>
            </a:extLst>
          </p:cNvPr>
          <p:cNvSpPr>
            <a:spLocks noGrp="1"/>
          </p:cNvSpPr>
          <p:nvPr>
            <p:ph type="body" idx="23" hasCustomPrompt="1"/>
          </p:nvPr>
        </p:nvSpPr>
        <p:spPr>
          <a:xfrm>
            <a:off x="956936" y="4446411"/>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15" name="Text Placeholder 2">
            <a:extLst>
              <a:ext uri="{FF2B5EF4-FFF2-40B4-BE49-F238E27FC236}">
                <a16:creationId xmlns:a16="http://schemas.microsoft.com/office/drawing/2014/main" id="{7389D753-8C74-7CE9-6B1E-6A6012BE8612}"/>
              </a:ext>
            </a:extLst>
          </p:cNvPr>
          <p:cNvSpPr>
            <a:spLocks noGrp="1"/>
          </p:cNvSpPr>
          <p:nvPr>
            <p:ph type="body" idx="24" hasCustomPrompt="1"/>
          </p:nvPr>
        </p:nvSpPr>
        <p:spPr>
          <a:xfrm>
            <a:off x="956936" y="5069694"/>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16" name="Text Placeholder 2">
            <a:extLst>
              <a:ext uri="{FF2B5EF4-FFF2-40B4-BE49-F238E27FC236}">
                <a16:creationId xmlns:a16="http://schemas.microsoft.com/office/drawing/2014/main" id="{6283864C-FD71-D19E-C101-C5C9DBD14339}"/>
              </a:ext>
            </a:extLst>
          </p:cNvPr>
          <p:cNvSpPr>
            <a:spLocks noGrp="1"/>
          </p:cNvSpPr>
          <p:nvPr>
            <p:ph type="body" idx="25" hasCustomPrompt="1"/>
          </p:nvPr>
        </p:nvSpPr>
        <p:spPr>
          <a:xfrm>
            <a:off x="956936" y="5692978"/>
            <a:ext cx="3647476"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17" name="Text Placeholder 2">
            <a:extLst>
              <a:ext uri="{FF2B5EF4-FFF2-40B4-BE49-F238E27FC236}">
                <a16:creationId xmlns:a16="http://schemas.microsoft.com/office/drawing/2014/main" id="{A8AD6FA6-81E8-8AB1-9F33-1EE4120F228C}"/>
              </a:ext>
            </a:extLst>
          </p:cNvPr>
          <p:cNvSpPr>
            <a:spLocks noGrp="1"/>
          </p:cNvSpPr>
          <p:nvPr>
            <p:ph type="body" idx="26" hasCustomPrompt="1"/>
          </p:nvPr>
        </p:nvSpPr>
        <p:spPr>
          <a:xfrm>
            <a:off x="477836" y="2570212"/>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01</a:t>
            </a:r>
          </a:p>
        </p:txBody>
      </p:sp>
      <p:sp>
        <p:nvSpPr>
          <p:cNvPr id="18" name="Text Placeholder 2">
            <a:extLst>
              <a:ext uri="{FF2B5EF4-FFF2-40B4-BE49-F238E27FC236}">
                <a16:creationId xmlns:a16="http://schemas.microsoft.com/office/drawing/2014/main" id="{45DDED44-B81A-AD9C-FE86-880D6E9AB780}"/>
              </a:ext>
            </a:extLst>
          </p:cNvPr>
          <p:cNvSpPr>
            <a:spLocks noGrp="1"/>
          </p:cNvSpPr>
          <p:nvPr>
            <p:ph type="body" idx="27" hasCustomPrompt="1"/>
          </p:nvPr>
        </p:nvSpPr>
        <p:spPr>
          <a:xfrm>
            <a:off x="465136" y="3199845"/>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02</a:t>
            </a:r>
          </a:p>
        </p:txBody>
      </p:sp>
      <p:sp>
        <p:nvSpPr>
          <p:cNvPr id="19" name="Text Placeholder 2">
            <a:extLst>
              <a:ext uri="{FF2B5EF4-FFF2-40B4-BE49-F238E27FC236}">
                <a16:creationId xmlns:a16="http://schemas.microsoft.com/office/drawing/2014/main" id="{B83A17E3-84D6-D830-2FB4-4153D34801EB}"/>
              </a:ext>
            </a:extLst>
          </p:cNvPr>
          <p:cNvSpPr>
            <a:spLocks noGrp="1"/>
          </p:cNvSpPr>
          <p:nvPr>
            <p:ph type="body" idx="28" hasCustomPrompt="1"/>
          </p:nvPr>
        </p:nvSpPr>
        <p:spPr>
          <a:xfrm>
            <a:off x="465136" y="3823128"/>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03</a:t>
            </a:r>
          </a:p>
        </p:txBody>
      </p:sp>
      <p:sp>
        <p:nvSpPr>
          <p:cNvPr id="20" name="Text Placeholder 2">
            <a:extLst>
              <a:ext uri="{FF2B5EF4-FFF2-40B4-BE49-F238E27FC236}">
                <a16:creationId xmlns:a16="http://schemas.microsoft.com/office/drawing/2014/main" id="{A811245E-13BB-4BD3-FAC5-1F3C5320E6D5}"/>
              </a:ext>
            </a:extLst>
          </p:cNvPr>
          <p:cNvSpPr>
            <a:spLocks noGrp="1"/>
          </p:cNvSpPr>
          <p:nvPr>
            <p:ph type="body" idx="29" hasCustomPrompt="1"/>
          </p:nvPr>
        </p:nvSpPr>
        <p:spPr>
          <a:xfrm>
            <a:off x="465136" y="4446411"/>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04</a:t>
            </a:r>
          </a:p>
        </p:txBody>
      </p:sp>
      <p:sp>
        <p:nvSpPr>
          <p:cNvPr id="21" name="Text Placeholder 2">
            <a:extLst>
              <a:ext uri="{FF2B5EF4-FFF2-40B4-BE49-F238E27FC236}">
                <a16:creationId xmlns:a16="http://schemas.microsoft.com/office/drawing/2014/main" id="{EE16A76A-BE75-E4B7-AF12-7BF0A26C533E}"/>
              </a:ext>
            </a:extLst>
          </p:cNvPr>
          <p:cNvSpPr>
            <a:spLocks noGrp="1"/>
          </p:cNvSpPr>
          <p:nvPr>
            <p:ph type="body" idx="30" hasCustomPrompt="1"/>
          </p:nvPr>
        </p:nvSpPr>
        <p:spPr>
          <a:xfrm>
            <a:off x="465136" y="5069694"/>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05</a:t>
            </a:r>
          </a:p>
        </p:txBody>
      </p:sp>
      <p:sp>
        <p:nvSpPr>
          <p:cNvPr id="22" name="Text Placeholder 2">
            <a:extLst>
              <a:ext uri="{FF2B5EF4-FFF2-40B4-BE49-F238E27FC236}">
                <a16:creationId xmlns:a16="http://schemas.microsoft.com/office/drawing/2014/main" id="{46AABAAE-FDD6-1CA6-81DE-C9A6F14F2F22}"/>
              </a:ext>
            </a:extLst>
          </p:cNvPr>
          <p:cNvSpPr>
            <a:spLocks noGrp="1"/>
          </p:cNvSpPr>
          <p:nvPr>
            <p:ph type="body" idx="31" hasCustomPrompt="1"/>
          </p:nvPr>
        </p:nvSpPr>
        <p:spPr>
          <a:xfrm>
            <a:off x="465136" y="5692978"/>
            <a:ext cx="404790"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06</a:t>
            </a:r>
          </a:p>
        </p:txBody>
      </p:sp>
      <p:cxnSp>
        <p:nvCxnSpPr>
          <p:cNvPr id="2" name="Straight Connector 1">
            <a:extLst>
              <a:ext uri="{FF2B5EF4-FFF2-40B4-BE49-F238E27FC236}">
                <a16:creationId xmlns:a16="http://schemas.microsoft.com/office/drawing/2014/main" id="{C07E1F7F-0152-7182-1194-34845C436378}"/>
              </a:ext>
            </a:extLst>
          </p:cNvPr>
          <p:cNvCxnSpPr>
            <a:cxnSpLocks/>
          </p:cNvCxnSpPr>
          <p:nvPr userDrawn="1"/>
        </p:nvCxnSpPr>
        <p:spPr>
          <a:xfrm>
            <a:off x="465136" y="3010008"/>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36DD66B7-0459-5DC7-4F51-427CC6CD2F07}"/>
              </a:ext>
            </a:extLst>
          </p:cNvPr>
          <p:cNvCxnSpPr>
            <a:cxnSpLocks/>
          </p:cNvCxnSpPr>
          <p:nvPr userDrawn="1"/>
        </p:nvCxnSpPr>
        <p:spPr>
          <a:xfrm>
            <a:off x="465136" y="3635444"/>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0BCB7D07-5038-8594-62BA-3C1CB25A9F54}"/>
              </a:ext>
            </a:extLst>
          </p:cNvPr>
          <p:cNvCxnSpPr>
            <a:cxnSpLocks/>
          </p:cNvCxnSpPr>
          <p:nvPr userDrawn="1"/>
        </p:nvCxnSpPr>
        <p:spPr>
          <a:xfrm>
            <a:off x="465136" y="4247272"/>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9F1D50F-488A-839A-1AB0-2A18EC170F84}"/>
              </a:ext>
            </a:extLst>
          </p:cNvPr>
          <p:cNvCxnSpPr>
            <a:cxnSpLocks/>
          </p:cNvCxnSpPr>
          <p:nvPr userDrawn="1"/>
        </p:nvCxnSpPr>
        <p:spPr>
          <a:xfrm>
            <a:off x="465136" y="4859100"/>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D258C64-F5E1-16D8-0E3D-A9E978B4ABD9}"/>
              </a:ext>
            </a:extLst>
          </p:cNvPr>
          <p:cNvCxnSpPr>
            <a:cxnSpLocks/>
          </p:cNvCxnSpPr>
          <p:nvPr userDrawn="1"/>
        </p:nvCxnSpPr>
        <p:spPr>
          <a:xfrm>
            <a:off x="465136" y="5519500"/>
            <a:ext cx="5364164"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pic>
        <p:nvPicPr>
          <p:cNvPr id="7" name="Picture 6" descr="A black and white logo&#10;&#10;AI-generated content may be incorrect.">
            <a:extLst>
              <a:ext uri="{FF2B5EF4-FFF2-40B4-BE49-F238E27FC236}">
                <a16:creationId xmlns:a16="http://schemas.microsoft.com/office/drawing/2014/main" id="{3D47EA1D-7ACD-86C3-BE47-33F863B0ACFA}"/>
              </a:ext>
            </a:extLst>
          </p:cNvPr>
          <p:cNvPicPr/>
          <p:nvPr userDrawn="1"/>
        </p:nvPicPr>
        <p:blipFill>
          <a:blip r:embed="rId3"/>
          <a:stretch>
            <a:fillRect/>
          </a:stretch>
        </p:blipFill>
        <p:spPr>
          <a:xfrm>
            <a:off x="457198" y="6529926"/>
            <a:ext cx="1021836" cy="158670"/>
          </a:xfrm>
          <a:prstGeom prst="rect">
            <a:avLst/>
          </a:prstGeom>
        </p:spPr>
      </p:pic>
    </p:spTree>
    <p:extLst>
      <p:ext uri="{BB962C8B-B14F-4D97-AF65-F5344CB8AC3E}">
        <p14:creationId xmlns:p14="http://schemas.microsoft.com/office/powerpoint/2010/main" val="4222141984"/>
      </p:ext>
    </p:extLst>
  </p:cSld>
  <p:clrMapOvr>
    <a:masterClrMapping/>
  </p:clrMapOvr>
  <p:extLst>
    <p:ext uri="{DCECCB84-F9BA-43D5-87BE-67443E8EF086}">
      <p15:sldGuideLst xmlns:p15="http://schemas.microsoft.com/office/powerpoint/2012/main">
        <p15:guide id="1" pos="293">
          <p15:clr>
            <a:srgbClr val="FBAE40"/>
          </p15:clr>
        </p15:guide>
        <p15:guide id="2" pos="7392">
          <p15:clr>
            <a:srgbClr val="FBAE40"/>
          </p15:clr>
        </p15:guide>
        <p15:guide id="3" orient="horz" pos="288">
          <p15:clr>
            <a:srgbClr val="FBAE40"/>
          </p15:clr>
        </p15:guide>
        <p15:guide id="4" pos="3672">
          <p15:clr>
            <a:srgbClr val="FBAE40"/>
          </p15:clr>
        </p15:guide>
        <p15:guide id="5" pos="600">
          <p15:clr>
            <a:srgbClr val="FBAE40"/>
          </p15:clr>
        </p15:guide>
        <p15:guide id="6" orient="horz" pos="4032">
          <p15:clr>
            <a:srgbClr val="FBAE40"/>
          </p15:clr>
        </p15:guide>
        <p15:guide id="7" orient="horz" pos="3720">
          <p15:clr>
            <a:srgbClr val="FBAE40"/>
          </p15:clr>
        </p15:guide>
        <p15:guide id="8" orient="horz" pos="17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OC – Journey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B8E0361-3DC7-289D-B062-1A951E3D4B45}"/>
              </a:ext>
            </a:extLst>
          </p:cNvPr>
          <p:cNvSpPr>
            <a:spLocks noGrp="1"/>
          </p:cNvSpPr>
          <p:nvPr>
            <p:ph type="body" idx="10" hasCustomPrompt="1"/>
          </p:nvPr>
        </p:nvSpPr>
        <p:spPr>
          <a:xfrm>
            <a:off x="6748022" y="1139497"/>
            <a:ext cx="3971260"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4" name="TextBox 23">
            <a:extLst>
              <a:ext uri="{FF2B5EF4-FFF2-40B4-BE49-F238E27FC236}">
                <a16:creationId xmlns:a16="http://schemas.microsoft.com/office/drawing/2014/main" id="{60F38376-5601-3AF1-A23D-54D2C63852F5}"/>
              </a:ext>
            </a:extLst>
          </p:cNvPr>
          <p:cNvSpPr txBox="1"/>
          <p:nvPr userDrawn="1"/>
        </p:nvSpPr>
        <p:spPr>
          <a:xfrm>
            <a:off x="471324" y="2667115"/>
            <a:ext cx="4133088" cy="1538883"/>
          </a:xfrm>
          <a:prstGeom prst="rect">
            <a:avLst/>
          </a:prstGeom>
          <a:noFill/>
        </p:spPr>
        <p:txBody>
          <a:bodyPr wrap="square" lIns="0" tIns="0" rIns="0" bIns="0" rtlCol="0" anchor="ctr">
            <a:spAutoFit/>
          </a:bodyPr>
          <a:lstStyle/>
          <a:p>
            <a:pPr>
              <a:lnSpc>
                <a:spcPct val="100000"/>
              </a:lnSpc>
            </a:pPr>
            <a:r>
              <a:rPr lang="en-US" sz="5000" dirty="0">
                <a:solidFill>
                  <a:srgbClr val="5D3531"/>
                </a:solidFill>
                <a:effectLst/>
              </a:rPr>
              <a:t>Table of Contents</a:t>
            </a:r>
            <a:endParaRPr lang="en-US" sz="5000" dirty="0">
              <a:solidFill>
                <a:srgbClr val="5D3531"/>
              </a:solidFill>
            </a:endParaRPr>
          </a:p>
        </p:txBody>
      </p:sp>
      <p:sp>
        <p:nvSpPr>
          <p:cNvPr id="13" name="Text Placeholder 2">
            <a:extLst>
              <a:ext uri="{FF2B5EF4-FFF2-40B4-BE49-F238E27FC236}">
                <a16:creationId xmlns:a16="http://schemas.microsoft.com/office/drawing/2014/main" id="{073D3B49-6A81-F908-4B9B-00C214B2A42C}"/>
              </a:ext>
            </a:extLst>
          </p:cNvPr>
          <p:cNvSpPr>
            <a:spLocks noGrp="1"/>
          </p:cNvSpPr>
          <p:nvPr>
            <p:ph type="body" idx="21" hasCustomPrompt="1"/>
          </p:nvPr>
        </p:nvSpPr>
        <p:spPr>
          <a:xfrm>
            <a:off x="6735322" y="2025205"/>
            <a:ext cx="3971260"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5" name="Text Placeholder 2">
            <a:extLst>
              <a:ext uri="{FF2B5EF4-FFF2-40B4-BE49-F238E27FC236}">
                <a16:creationId xmlns:a16="http://schemas.microsoft.com/office/drawing/2014/main" id="{4C746713-7F9C-6DD6-E551-211DFFF80F65}"/>
              </a:ext>
            </a:extLst>
          </p:cNvPr>
          <p:cNvSpPr>
            <a:spLocks noGrp="1"/>
          </p:cNvSpPr>
          <p:nvPr>
            <p:ph type="body" idx="22" hasCustomPrompt="1"/>
          </p:nvPr>
        </p:nvSpPr>
        <p:spPr>
          <a:xfrm>
            <a:off x="6735322" y="2910913"/>
            <a:ext cx="3971260"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6" name="Text Placeholder 2">
            <a:extLst>
              <a:ext uri="{FF2B5EF4-FFF2-40B4-BE49-F238E27FC236}">
                <a16:creationId xmlns:a16="http://schemas.microsoft.com/office/drawing/2014/main" id="{EE6DC8DE-AE51-647C-3E6E-97F9482A9666}"/>
              </a:ext>
            </a:extLst>
          </p:cNvPr>
          <p:cNvSpPr>
            <a:spLocks noGrp="1"/>
          </p:cNvSpPr>
          <p:nvPr>
            <p:ph type="body" idx="23" hasCustomPrompt="1"/>
          </p:nvPr>
        </p:nvSpPr>
        <p:spPr>
          <a:xfrm>
            <a:off x="6735322" y="3796621"/>
            <a:ext cx="3971260"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7" name="Text Placeholder 2">
            <a:extLst>
              <a:ext uri="{FF2B5EF4-FFF2-40B4-BE49-F238E27FC236}">
                <a16:creationId xmlns:a16="http://schemas.microsoft.com/office/drawing/2014/main" id="{674F26EB-ED90-ED97-408E-869F886F9622}"/>
              </a:ext>
            </a:extLst>
          </p:cNvPr>
          <p:cNvSpPr>
            <a:spLocks noGrp="1"/>
          </p:cNvSpPr>
          <p:nvPr>
            <p:ph type="body" idx="24" hasCustomPrompt="1"/>
          </p:nvPr>
        </p:nvSpPr>
        <p:spPr>
          <a:xfrm>
            <a:off x="6735322" y="4682329"/>
            <a:ext cx="3971260"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sp>
        <p:nvSpPr>
          <p:cNvPr id="28" name="Text Placeholder 2">
            <a:extLst>
              <a:ext uri="{FF2B5EF4-FFF2-40B4-BE49-F238E27FC236}">
                <a16:creationId xmlns:a16="http://schemas.microsoft.com/office/drawing/2014/main" id="{FE05525A-E830-AAB9-5160-44F24FC7643C}"/>
              </a:ext>
            </a:extLst>
          </p:cNvPr>
          <p:cNvSpPr>
            <a:spLocks noGrp="1"/>
          </p:cNvSpPr>
          <p:nvPr>
            <p:ph type="body" idx="25" hasCustomPrompt="1"/>
          </p:nvPr>
        </p:nvSpPr>
        <p:spPr>
          <a:xfrm>
            <a:off x="6735322" y="5568035"/>
            <a:ext cx="3971260" cy="278474"/>
          </a:xfrm>
        </p:spPr>
        <p:txBody>
          <a:bodyPr wrap="square" lIns="0" tIns="0" rIns="0" bIns="0" anchor="ctr">
            <a:spAutoFit/>
          </a:bodyPr>
          <a:lstStyle>
            <a:lvl1pPr marL="0" indent="0">
              <a:buNone/>
              <a:defRPr sz="2000">
                <a:solidFill>
                  <a:srgbClr val="191919"/>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Title</a:t>
            </a:r>
          </a:p>
        </p:txBody>
      </p:sp>
      <p:cxnSp>
        <p:nvCxnSpPr>
          <p:cNvPr id="4" name="Straight Connector 3">
            <a:extLst>
              <a:ext uri="{FF2B5EF4-FFF2-40B4-BE49-F238E27FC236}">
                <a16:creationId xmlns:a16="http://schemas.microsoft.com/office/drawing/2014/main" id="{503C7930-D257-3387-8E9F-B6F2F8591F07}"/>
              </a:ext>
            </a:extLst>
          </p:cNvPr>
          <p:cNvCxnSpPr>
            <a:cxnSpLocks/>
          </p:cNvCxnSpPr>
          <p:nvPr userDrawn="1"/>
        </p:nvCxnSpPr>
        <p:spPr>
          <a:xfrm>
            <a:off x="6096000" y="1640208"/>
            <a:ext cx="5641848"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4330DA1-DFBA-B2FA-9CAF-46DC7900075F}"/>
              </a:ext>
            </a:extLst>
          </p:cNvPr>
          <p:cNvCxnSpPr>
            <a:cxnSpLocks/>
          </p:cNvCxnSpPr>
          <p:nvPr userDrawn="1"/>
        </p:nvCxnSpPr>
        <p:spPr>
          <a:xfrm>
            <a:off x="6096000" y="2540102"/>
            <a:ext cx="5641848"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8B2EB74-D6FE-1924-FEE2-F92D77483E68}"/>
              </a:ext>
            </a:extLst>
          </p:cNvPr>
          <p:cNvCxnSpPr>
            <a:cxnSpLocks/>
          </p:cNvCxnSpPr>
          <p:nvPr userDrawn="1"/>
        </p:nvCxnSpPr>
        <p:spPr>
          <a:xfrm>
            <a:off x="6096000" y="3439996"/>
            <a:ext cx="5641848"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731C689-7E6F-CCDE-D31A-CFF75016C03E}"/>
              </a:ext>
            </a:extLst>
          </p:cNvPr>
          <p:cNvCxnSpPr>
            <a:cxnSpLocks/>
          </p:cNvCxnSpPr>
          <p:nvPr userDrawn="1"/>
        </p:nvCxnSpPr>
        <p:spPr>
          <a:xfrm>
            <a:off x="6096000" y="4339890"/>
            <a:ext cx="5641848"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F7C3D2C-6C7D-EE43-A57C-067779642E20}"/>
              </a:ext>
            </a:extLst>
          </p:cNvPr>
          <p:cNvCxnSpPr>
            <a:cxnSpLocks/>
          </p:cNvCxnSpPr>
          <p:nvPr userDrawn="1"/>
        </p:nvCxnSpPr>
        <p:spPr>
          <a:xfrm>
            <a:off x="6096000" y="5239785"/>
            <a:ext cx="5641848" cy="0"/>
          </a:xfrm>
          <a:prstGeom prst="line">
            <a:avLst/>
          </a:prstGeom>
          <a:ln w="6350">
            <a:solidFill>
              <a:srgbClr val="929292"/>
            </a:solidFill>
          </a:ln>
        </p:spPr>
        <p:style>
          <a:lnRef idx="2">
            <a:schemeClr val="accent1"/>
          </a:lnRef>
          <a:fillRef idx="0">
            <a:schemeClr val="accent1"/>
          </a:fillRef>
          <a:effectRef idx="1">
            <a:schemeClr val="accent1"/>
          </a:effectRef>
          <a:fontRef idx="minor">
            <a:schemeClr val="tx1"/>
          </a:fontRef>
        </p:style>
      </p:cxnSp>
      <p:sp>
        <p:nvSpPr>
          <p:cNvPr id="2" name="Text Placeholder 2">
            <a:extLst>
              <a:ext uri="{FF2B5EF4-FFF2-40B4-BE49-F238E27FC236}">
                <a16:creationId xmlns:a16="http://schemas.microsoft.com/office/drawing/2014/main" id="{4A0436BD-B4EB-F26B-10CE-429909C382F6}"/>
              </a:ext>
            </a:extLst>
          </p:cNvPr>
          <p:cNvSpPr>
            <a:spLocks noGrp="1"/>
          </p:cNvSpPr>
          <p:nvPr>
            <p:ph type="body" idx="26" hasCustomPrompt="1"/>
          </p:nvPr>
        </p:nvSpPr>
        <p:spPr>
          <a:xfrm>
            <a:off x="6096000" y="1139497"/>
            <a:ext cx="404032"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01</a:t>
            </a:r>
          </a:p>
        </p:txBody>
      </p:sp>
      <p:sp>
        <p:nvSpPr>
          <p:cNvPr id="3" name="Text Placeholder 2">
            <a:extLst>
              <a:ext uri="{FF2B5EF4-FFF2-40B4-BE49-F238E27FC236}">
                <a16:creationId xmlns:a16="http://schemas.microsoft.com/office/drawing/2014/main" id="{CAD6807F-F0FA-8FC0-2960-340029B8B722}"/>
              </a:ext>
            </a:extLst>
          </p:cNvPr>
          <p:cNvSpPr>
            <a:spLocks noGrp="1"/>
          </p:cNvSpPr>
          <p:nvPr>
            <p:ph type="body" idx="27" hasCustomPrompt="1"/>
          </p:nvPr>
        </p:nvSpPr>
        <p:spPr>
          <a:xfrm>
            <a:off x="6083300" y="2025205"/>
            <a:ext cx="404032"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02</a:t>
            </a:r>
          </a:p>
        </p:txBody>
      </p:sp>
      <p:sp>
        <p:nvSpPr>
          <p:cNvPr id="9" name="Text Placeholder 2">
            <a:extLst>
              <a:ext uri="{FF2B5EF4-FFF2-40B4-BE49-F238E27FC236}">
                <a16:creationId xmlns:a16="http://schemas.microsoft.com/office/drawing/2014/main" id="{70CE0938-5B1F-80C3-C2B3-90439A70B06A}"/>
              </a:ext>
            </a:extLst>
          </p:cNvPr>
          <p:cNvSpPr>
            <a:spLocks noGrp="1"/>
          </p:cNvSpPr>
          <p:nvPr>
            <p:ph type="body" idx="28" hasCustomPrompt="1"/>
          </p:nvPr>
        </p:nvSpPr>
        <p:spPr>
          <a:xfrm>
            <a:off x="6083300" y="2910913"/>
            <a:ext cx="404032"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03</a:t>
            </a:r>
          </a:p>
        </p:txBody>
      </p:sp>
      <p:sp>
        <p:nvSpPr>
          <p:cNvPr id="11" name="Text Placeholder 2">
            <a:extLst>
              <a:ext uri="{FF2B5EF4-FFF2-40B4-BE49-F238E27FC236}">
                <a16:creationId xmlns:a16="http://schemas.microsoft.com/office/drawing/2014/main" id="{8A4107CC-DEBF-945C-EC1E-3AF434D49059}"/>
              </a:ext>
            </a:extLst>
          </p:cNvPr>
          <p:cNvSpPr>
            <a:spLocks noGrp="1"/>
          </p:cNvSpPr>
          <p:nvPr>
            <p:ph type="body" idx="29" hasCustomPrompt="1"/>
          </p:nvPr>
        </p:nvSpPr>
        <p:spPr>
          <a:xfrm>
            <a:off x="6083300" y="3796621"/>
            <a:ext cx="404032"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04</a:t>
            </a:r>
          </a:p>
        </p:txBody>
      </p:sp>
      <p:sp>
        <p:nvSpPr>
          <p:cNvPr id="14" name="Text Placeholder 2">
            <a:extLst>
              <a:ext uri="{FF2B5EF4-FFF2-40B4-BE49-F238E27FC236}">
                <a16:creationId xmlns:a16="http://schemas.microsoft.com/office/drawing/2014/main" id="{BEACB2AA-E6E8-A266-BD3E-5B19DF5183A8}"/>
              </a:ext>
            </a:extLst>
          </p:cNvPr>
          <p:cNvSpPr>
            <a:spLocks noGrp="1"/>
          </p:cNvSpPr>
          <p:nvPr>
            <p:ph type="body" idx="30" hasCustomPrompt="1"/>
          </p:nvPr>
        </p:nvSpPr>
        <p:spPr>
          <a:xfrm>
            <a:off x="6083300" y="4682329"/>
            <a:ext cx="404032"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05</a:t>
            </a:r>
          </a:p>
        </p:txBody>
      </p:sp>
      <p:sp>
        <p:nvSpPr>
          <p:cNvPr id="15" name="Text Placeholder 2">
            <a:extLst>
              <a:ext uri="{FF2B5EF4-FFF2-40B4-BE49-F238E27FC236}">
                <a16:creationId xmlns:a16="http://schemas.microsoft.com/office/drawing/2014/main" id="{FC841450-260C-E144-78DC-EA64F9B9C422}"/>
              </a:ext>
            </a:extLst>
          </p:cNvPr>
          <p:cNvSpPr>
            <a:spLocks noGrp="1"/>
          </p:cNvSpPr>
          <p:nvPr>
            <p:ph type="body" idx="31" hasCustomPrompt="1"/>
          </p:nvPr>
        </p:nvSpPr>
        <p:spPr>
          <a:xfrm>
            <a:off x="6083300" y="5568035"/>
            <a:ext cx="404032" cy="278474"/>
          </a:xfrm>
        </p:spPr>
        <p:txBody>
          <a:bodyPr wrap="square" lIns="0" tIns="0" rIns="0" bIns="0" anchor="ctr">
            <a:spAutoFit/>
          </a:bodyPr>
          <a:lstStyle>
            <a:lvl1pPr marL="0" indent="0">
              <a:buNone/>
              <a:defRPr sz="2000">
                <a:solidFill>
                  <a:srgbClr val="92929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06</a:t>
            </a:r>
          </a:p>
        </p:txBody>
      </p:sp>
      <p:pic>
        <p:nvPicPr>
          <p:cNvPr id="10" name="Picture 9" descr="A black and white logo&#10;&#10;AI-generated content may be incorrect.">
            <a:extLst>
              <a:ext uri="{FF2B5EF4-FFF2-40B4-BE49-F238E27FC236}">
                <a16:creationId xmlns:a16="http://schemas.microsoft.com/office/drawing/2014/main" id="{CD94E904-8C07-A85D-8617-134E0A4A69E8}"/>
              </a:ext>
            </a:extLst>
          </p:cNvPr>
          <p:cNvPicPr/>
          <p:nvPr userDrawn="1"/>
        </p:nvPicPr>
        <p:blipFill>
          <a:blip r:embed="rId3"/>
          <a:stretch>
            <a:fillRect/>
          </a:stretch>
        </p:blipFill>
        <p:spPr>
          <a:xfrm>
            <a:off x="457198" y="6529926"/>
            <a:ext cx="1021836" cy="158670"/>
          </a:xfrm>
          <a:prstGeom prst="rect">
            <a:avLst/>
          </a:prstGeom>
        </p:spPr>
      </p:pic>
    </p:spTree>
    <p:extLst>
      <p:ext uri="{BB962C8B-B14F-4D97-AF65-F5344CB8AC3E}">
        <p14:creationId xmlns:p14="http://schemas.microsoft.com/office/powerpoint/2010/main" val="1150142132"/>
      </p:ext>
    </p:extLst>
  </p:cSld>
  <p:clrMapOvr>
    <a:masterClrMapping/>
  </p:clrMapOvr>
  <p:extLst>
    <p:ext uri="{DCECCB84-F9BA-43D5-87BE-67443E8EF086}">
      <p15:sldGuideLst xmlns:p15="http://schemas.microsoft.com/office/powerpoint/2012/main">
        <p15:guide id="1" pos="293">
          <p15:clr>
            <a:srgbClr val="FBAE40"/>
          </p15:clr>
        </p15:guide>
        <p15:guide id="2" pos="7392">
          <p15:clr>
            <a:srgbClr val="FBAE40"/>
          </p15:clr>
        </p15:guide>
        <p15:guide id="3" orient="horz" pos="288">
          <p15:clr>
            <a:srgbClr val="FBAE40"/>
          </p15:clr>
        </p15:guide>
        <p15:guide id="4" pos="3672">
          <p15:clr>
            <a:srgbClr val="FBAE40"/>
          </p15:clr>
        </p15:guide>
        <p15:guide id="5" pos="600">
          <p15:clr>
            <a:srgbClr val="FBAE40"/>
          </p15:clr>
        </p15:guide>
        <p15:guide id="6" orient="horz" pos="4032">
          <p15:clr>
            <a:srgbClr val="FBAE40"/>
          </p15:clr>
        </p15:guide>
        <p15:guide id="7" orient="horz" pos="3720">
          <p15:clr>
            <a:srgbClr val="FBAE40"/>
          </p15:clr>
        </p15:guide>
        <p15:guide id="8" orient="horz" pos="17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Lef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3E36AAD5-9607-2F62-C77C-74ECCE2E0317}"/>
              </a:ext>
            </a:extLst>
          </p:cNvPr>
          <p:cNvSpPr>
            <a:spLocks noGrp="1"/>
          </p:cNvSpPr>
          <p:nvPr>
            <p:ph type="body" sz="quarter" idx="12" hasCustomPrompt="1"/>
          </p:nvPr>
        </p:nvSpPr>
        <p:spPr>
          <a:xfrm>
            <a:off x="1563789" y="3127912"/>
            <a:ext cx="7694512" cy="1246495"/>
          </a:xfrm>
        </p:spPr>
        <p:txBody>
          <a:bodyPr wrap="square" lIns="0" tIns="0" rIns="0" bIns="0">
            <a:spAutoFit/>
          </a:bodyPr>
          <a:lstStyle>
            <a:lvl1pPr marL="0" indent="0">
              <a:buNone/>
              <a:defRPr sz="4500">
                <a:solidFill>
                  <a:srgbClr val="5D3531"/>
                </a:solidFill>
                <a:latin typeface="Georgia" panose="02040502050405020303" pitchFamily="18" charset="0"/>
              </a:defRPr>
            </a:lvl1pPr>
            <a:lvl2pPr marL="457200" indent="0">
              <a:buNone/>
              <a:defRPr sz="6000"/>
            </a:lvl2pPr>
            <a:lvl3pPr marL="914400" indent="0">
              <a:buNone/>
              <a:defRPr sz="6000"/>
            </a:lvl3pPr>
            <a:lvl4pPr marL="1371600" indent="0">
              <a:buNone/>
              <a:defRPr sz="6000"/>
            </a:lvl4pPr>
            <a:lvl5pPr marL="1828800" indent="0">
              <a:buNone/>
              <a:defRPr sz="6000"/>
            </a:lvl5pPr>
          </a:lstStyle>
          <a:p>
            <a:pPr lvl="0"/>
            <a:r>
              <a:rPr lang="en-US" dirty="0">
                <a:effectLst/>
              </a:rPr>
              <a:t>Divider Slide – </a:t>
            </a:r>
            <a:br>
              <a:rPr lang="en-US" dirty="0">
                <a:effectLst/>
              </a:rPr>
            </a:br>
            <a:r>
              <a:rPr lang="en-US" dirty="0">
                <a:effectLst/>
              </a:rPr>
              <a:t>Lorem ipsum </a:t>
            </a:r>
            <a:r>
              <a:rPr lang="en-US" dirty="0" err="1">
                <a:effectLst/>
              </a:rPr>
              <a:t>amun</a:t>
            </a:r>
            <a:endParaRPr lang="en-US" dirty="0"/>
          </a:p>
        </p:txBody>
      </p:sp>
      <p:sp>
        <p:nvSpPr>
          <p:cNvPr id="6" name="Rectangle 5">
            <a:extLst>
              <a:ext uri="{FF2B5EF4-FFF2-40B4-BE49-F238E27FC236}">
                <a16:creationId xmlns:a16="http://schemas.microsoft.com/office/drawing/2014/main" id="{4D0E8CF4-9B89-BD42-069E-54C92DF8B107}"/>
              </a:ext>
            </a:extLst>
          </p:cNvPr>
          <p:cNvSpPr/>
          <p:nvPr userDrawn="1"/>
        </p:nvSpPr>
        <p:spPr>
          <a:xfrm>
            <a:off x="1210442" y="3162778"/>
            <a:ext cx="45719" cy="605213"/>
          </a:xfrm>
          <a:prstGeom prst="rect">
            <a:avLst/>
          </a:prstGeom>
          <a:solidFill>
            <a:srgbClr val="DC1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and white logo&#10;&#10;AI-generated content may be incorrect.">
            <a:extLst>
              <a:ext uri="{FF2B5EF4-FFF2-40B4-BE49-F238E27FC236}">
                <a16:creationId xmlns:a16="http://schemas.microsoft.com/office/drawing/2014/main" id="{B9C44569-59E7-02BD-1CC6-5053C85E145C}"/>
              </a:ext>
            </a:extLst>
          </p:cNvPr>
          <p:cNvPicPr/>
          <p:nvPr userDrawn="1"/>
        </p:nvPicPr>
        <p:blipFill>
          <a:blip r:embed="rId3"/>
          <a:stretch>
            <a:fillRect/>
          </a:stretch>
        </p:blipFill>
        <p:spPr>
          <a:xfrm>
            <a:off x="457198" y="6529926"/>
            <a:ext cx="1021836" cy="158670"/>
          </a:xfrm>
          <a:prstGeom prst="rect">
            <a:avLst/>
          </a:prstGeom>
        </p:spPr>
      </p:pic>
    </p:spTree>
    <p:extLst>
      <p:ext uri="{BB962C8B-B14F-4D97-AF65-F5344CB8AC3E}">
        <p14:creationId xmlns:p14="http://schemas.microsoft.com/office/powerpoint/2010/main" val="12126243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88" userDrawn="1">
          <p15:clr>
            <a:srgbClr val="FBAE40"/>
          </p15:clr>
        </p15:guide>
        <p15:guide id="4"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9.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81B2F4-A89B-4F98-90FC-B7CF0953F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9ECF17-0C66-1FC5-E7DC-4D9BF0B49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7" name="Slide Number Placeholder 5">
            <a:extLst>
              <a:ext uri="{FF2B5EF4-FFF2-40B4-BE49-F238E27FC236}">
                <a16:creationId xmlns:a16="http://schemas.microsoft.com/office/drawing/2014/main" id="{CE1EDD12-FF0A-110E-5A92-CF606E89387A}"/>
              </a:ext>
            </a:extLst>
          </p:cNvPr>
          <p:cNvSpPr txBox="1"/>
          <p:nvPr userDrawn="1"/>
        </p:nvSpPr>
        <p:spPr>
          <a:xfrm>
            <a:off x="8991598" y="6294794"/>
            <a:ext cx="2743200" cy="123111"/>
          </a:xfrm>
          <a:prstGeom prst="rect">
            <a:avLst/>
          </a:prstGeom>
        </p:spPr>
        <p:txBody>
          <a:bodyPr lIns="0" tIns="0" rIns="0" bIns="0">
            <a:spAutoFit/>
          </a:bodyPr>
          <a:lstStyle>
            <a:defPPr>
              <a:defRPr lang="en-US"/>
            </a:defPPr>
            <a:lvl1pPr marL="0" algn="l" defTabSz="457200" rtl="0" eaLnBrk="1" latinLnBrk="0" hangingPunct="1">
              <a:defRPr sz="8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15B0FBC-7C58-464C-806D-244A17DD53C5}" type="slidenum">
              <a:rPr lang="en-US" smtClean="0">
                <a:latin typeface="Helvetica" pitchFamily="2" charset="0"/>
              </a:rPr>
              <a:pPr algn="r"/>
              <a:t>‹#›</a:t>
            </a:fld>
            <a:endParaRPr lang="en-US">
              <a:latin typeface="Helvetica" pitchFamily="2" charset="0"/>
            </a:endParaRPr>
          </a:p>
        </p:txBody>
      </p:sp>
      <p:sp>
        <p:nvSpPr>
          <p:cNvPr id="4" name="Footer Placeholder 3">
            <a:extLst>
              <a:ext uri="{FF2B5EF4-FFF2-40B4-BE49-F238E27FC236}">
                <a16:creationId xmlns:a16="http://schemas.microsoft.com/office/drawing/2014/main" id="{95A1E9F5-8AF8-0AB5-A5AE-B1CDCA88B7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Tree>
    <p:extLst>
      <p:ext uri="{BB962C8B-B14F-4D97-AF65-F5344CB8AC3E}">
        <p14:creationId xmlns:p14="http://schemas.microsoft.com/office/powerpoint/2010/main" val="3604513666"/>
      </p:ext>
    </p:extLst>
  </p:cSld>
  <p:clrMap bg1="lt1" tx1="dk1" bg2="lt2" tx2="dk2" accent1="accent1" accent2="accent2" accent3="accent3" accent4="accent4" accent5="accent5" accent6="accent6" hlink="hlink" folHlink="folHlink"/>
  <p:sldLayoutIdLst>
    <p:sldLayoutId id="2147483747" r:id="rId1"/>
    <p:sldLayoutId id="2147483749" r:id="rId2"/>
    <p:sldLayoutId id="2147483750" r:id="rId3"/>
    <p:sldLayoutId id="2147483962" r:id="rId4"/>
    <p:sldLayoutId id="2147483985" r:id="rId5"/>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82301B-8326-D9AD-FE44-6F1C5FA111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D52739-73B2-770C-6C11-9B0522995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534071524"/>
      </p:ext>
    </p:extLst>
  </p:cSld>
  <p:clrMap bg1="lt1" tx1="dk1" bg2="lt2" tx2="dk2" accent1="accent1" accent2="accent2" accent3="accent3" accent4="accent4" accent5="accent5" accent6="accent6" hlink="hlink" folHlink="folHlink"/>
  <p:sldLayoutIdLst>
    <p:sldLayoutId id="2147483790" r:id="rId1"/>
    <p:sldLayoutId id="2147483926" r:id="rId2"/>
    <p:sldLayoutId id="2147483819"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pitchFamily="2" charset="0"/>
          <a:ea typeface="+mn-ea"/>
          <a:cs typeface="+mn-cs"/>
        </a:defRPr>
      </a:lvl1pPr>
      <a:lvl2pPr marL="690563" indent="-233363" algn="l" defTabSz="914400" rtl="0" eaLnBrk="1" latinLnBrk="0" hangingPunct="1">
        <a:lnSpc>
          <a:spcPct val="90000"/>
        </a:lnSpc>
        <a:spcBef>
          <a:spcPts val="500"/>
        </a:spcBef>
        <a:buSzPct val="120000"/>
        <a:buFont typeface="Arial" panose="020B0604020202020204" pitchFamily="34" charset="0"/>
        <a:buChar char="•"/>
        <a:tabLst/>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62163" indent="-233363" algn="l" defTabSz="914400" rtl="0" eaLnBrk="1" latinLnBrk="0" hangingPunct="1">
        <a:lnSpc>
          <a:spcPct val="90000"/>
        </a:lnSpc>
        <a:spcBef>
          <a:spcPts val="500"/>
        </a:spcBef>
        <a:buSzPct val="120000"/>
        <a:buFont typeface="Arial" panose="020B0604020202020204" pitchFamily="34" charset="0"/>
        <a:buChar char="•"/>
        <a:tabLst/>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12759-7496-E4CF-985F-A3452B6E1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F823C-0386-0BE7-3838-695C2C0352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844307165"/>
      </p:ext>
    </p:extLst>
  </p:cSld>
  <p:clrMap bg1="lt1" tx1="dk1" bg2="lt2" tx2="dk2" accent1="accent1" accent2="accent2" accent3="accent3" accent4="accent4" accent5="accent5" accent6="accent6" hlink="hlink" folHlink="folHlink"/>
  <p:sldLayoutIdLst>
    <p:sldLayoutId id="2147483911" r:id="rId1"/>
    <p:sldLayoutId id="2147483892"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EFE9"/>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FBB28CE-E825-DA97-EE5E-5E552C9EC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BF61D348-49FF-F783-EB61-4BF3418C0DDE}"/>
              </a:ext>
            </a:extLst>
          </p:cNvPr>
          <p:cNvSpPr txBox="1"/>
          <p:nvPr userDrawn="1"/>
        </p:nvSpPr>
        <p:spPr>
          <a:xfrm>
            <a:off x="11353800" y="6565485"/>
            <a:ext cx="380998" cy="123111"/>
          </a:xfrm>
          <a:prstGeom prst="rect">
            <a:avLst/>
          </a:prstGeom>
        </p:spPr>
        <p:txBody>
          <a:bodyPr wrap="square" lIns="0" tIns="0" rIns="0" bIns="0">
            <a:spAutoFit/>
          </a:bodyPr>
          <a:lstStyle>
            <a:defPPr>
              <a:defRPr lang="en-US"/>
            </a:defPPr>
            <a:lvl1pPr marL="0" algn="l" defTabSz="457200" rtl="0" eaLnBrk="1" latinLnBrk="0" hangingPunct="1">
              <a:defRPr sz="8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15B0FBC-7C58-464C-806D-244A17DD53C5}" type="slidenum">
              <a:rPr lang="en-US" smtClean="0">
                <a:latin typeface="Helvetica" pitchFamily="2" charset="0"/>
              </a:rPr>
              <a:pPr algn="r"/>
              <a:t>‹#›</a:t>
            </a:fld>
            <a:endParaRPr lang="en-US" dirty="0">
              <a:latin typeface="Helvetica" pitchFamily="2" charset="0"/>
            </a:endParaRPr>
          </a:p>
        </p:txBody>
      </p:sp>
      <p:pic>
        <p:nvPicPr>
          <p:cNvPr id="8" name="Picture 7" descr="A black and white logo&#10;&#10;AI-generated content may be incorrect.">
            <a:extLst>
              <a:ext uri="{FF2B5EF4-FFF2-40B4-BE49-F238E27FC236}">
                <a16:creationId xmlns:a16="http://schemas.microsoft.com/office/drawing/2014/main" id="{61B1A310-92F4-53EE-D945-507E257AD0C9}"/>
              </a:ext>
            </a:extLst>
          </p:cNvPr>
          <p:cNvPicPr/>
          <p:nvPr userDrawn="1"/>
        </p:nvPicPr>
        <p:blipFill>
          <a:blip r:embed="rId28"/>
          <a:stretch>
            <a:fillRect/>
          </a:stretch>
        </p:blipFill>
        <p:spPr>
          <a:xfrm>
            <a:off x="457198" y="6529926"/>
            <a:ext cx="1021836" cy="158670"/>
          </a:xfrm>
          <a:prstGeom prst="rect">
            <a:avLst/>
          </a:prstGeom>
        </p:spPr>
      </p:pic>
      <p:sp>
        <p:nvSpPr>
          <p:cNvPr id="15" name="Title Placeholder 14">
            <a:extLst>
              <a:ext uri="{FF2B5EF4-FFF2-40B4-BE49-F238E27FC236}">
                <a16:creationId xmlns:a16="http://schemas.microsoft.com/office/drawing/2014/main" id="{393070D4-B5AA-7908-9D9B-44E4E8745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Footer Placeholder 1">
            <a:extLst>
              <a:ext uri="{FF2B5EF4-FFF2-40B4-BE49-F238E27FC236}">
                <a16:creationId xmlns:a16="http://schemas.microsoft.com/office/drawing/2014/main" id="{7201053A-C50C-7D55-2E6C-A8E7CFF92DFB}"/>
              </a:ext>
            </a:extLst>
          </p:cNvPr>
          <p:cNvSpPr>
            <a:spLocks noGrp="1"/>
          </p:cNvSpPr>
          <p:nvPr>
            <p:ph type="ftr" sz="quarter" idx="3"/>
          </p:nvPr>
        </p:nvSpPr>
        <p:spPr>
          <a:xfrm>
            <a:off x="7350760" y="6503035"/>
            <a:ext cx="4114800" cy="228600"/>
          </a:xfrm>
          <a:prstGeom prst="rect">
            <a:avLst/>
          </a:prstGeom>
        </p:spPr>
        <p:txBody>
          <a:bodyPr vert="horz" lIns="91440" tIns="45720" rIns="91440" bIns="45720" rtlCol="0" anchor="ctr"/>
          <a:lstStyle>
            <a:lvl1pPr algn="r">
              <a:defRPr sz="800" b="0" i="0">
                <a:solidFill>
                  <a:schemeClr val="tx1">
                    <a:tint val="82000"/>
                  </a:schemeClr>
                </a:solidFill>
                <a:latin typeface="Helvetica" pitchFamily="2" charset="0"/>
              </a:defRPr>
            </a:lvl1pPr>
          </a:lstStyle>
          <a:p>
            <a:endParaRPr lang="en-US" dirty="0"/>
          </a:p>
        </p:txBody>
      </p:sp>
    </p:spTree>
    <p:extLst>
      <p:ext uri="{BB962C8B-B14F-4D97-AF65-F5344CB8AC3E}">
        <p14:creationId xmlns:p14="http://schemas.microsoft.com/office/powerpoint/2010/main" val="2220646339"/>
      </p:ext>
    </p:extLst>
  </p:cSld>
  <p:clrMap bg1="lt1" tx1="dk1" bg2="lt2" tx2="dk2" accent1="accent1" accent2="accent2" accent3="accent3" accent4="accent4" accent5="accent5" accent6="accent6" hlink="hlink" folHlink="folHlink"/>
  <p:sldLayoutIdLst>
    <p:sldLayoutId id="2147483933" r:id="rId1"/>
    <p:sldLayoutId id="2147483932" r:id="rId2"/>
    <p:sldLayoutId id="2147483934" r:id="rId3"/>
    <p:sldLayoutId id="2147483935" r:id="rId4"/>
    <p:sldLayoutId id="2147483961" r:id="rId5"/>
    <p:sldLayoutId id="2147483936" r:id="rId6"/>
    <p:sldLayoutId id="2147483937" r:id="rId7"/>
    <p:sldLayoutId id="2147483984" r:id="rId8"/>
    <p:sldLayoutId id="2147483939" r:id="rId9"/>
    <p:sldLayoutId id="2147483940" r:id="rId10"/>
    <p:sldLayoutId id="2147483971" r:id="rId11"/>
    <p:sldLayoutId id="2147483972" r:id="rId12"/>
    <p:sldLayoutId id="2147483973" r:id="rId13"/>
    <p:sldLayoutId id="2147483943" r:id="rId14"/>
    <p:sldLayoutId id="2147483944" r:id="rId15"/>
    <p:sldLayoutId id="2147483945" r:id="rId16"/>
    <p:sldLayoutId id="2147483946" r:id="rId17"/>
    <p:sldLayoutId id="2147483948" r:id="rId18"/>
    <p:sldLayoutId id="2147483950" r:id="rId19"/>
    <p:sldLayoutId id="2147483942" r:id="rId20"/>
    <p:sldLayoutId id="2147483954" r:id="rId21"/>
    <p:sldLayoutId id="2147483949" r:id="rId22"/>
    <p:sldLayoutId id="2147483951" r:id="rId23"/>
    <p:sldLayoutId id="2147483955" r:id="rId24"/>
    <p:sldLayoutId id="2147483983" r:id="rId25"/>
    <p:sldLayoutId id="2147483986" r:id="rId26"/>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82301B-8326-D9AD-FE44-6F1C5FA111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4FBB28CE-E825-DA97-EE5E-5E552C9EC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BF61D348-49FF-F783-EB61-4BF3418C0DDE}"/>
              </a:ext>
            </a:extLst>
          </p:cNvPr>
          <p:cNvSpPr txBox="1"/>
          <p:nvPr userDrawn="1"/>
        </p:nvSpPr>
        <p:spPr>
          <a:xfrm>
            <a:off x="8991598" y="6565485"/>
            <a:ext cx="2743200" cy="123111"/>
          </a:xfrm>
          <a:prstGeom prst="rect">
            <a:avLst/>
          </a:prstGeom>
        </p:spPr>
        <p:txBody>
          <a:bodyPr lIns="0" tIns="0" rIns="0" bIns="0">
            <a:spAutoFit/>
          </a:bodyPr>
          <a:lstStyle>
            <a:defPPr>
              <a:defRPr lang="en-US"/>
            </a:defPPr>
            <a:lvl1pPr marL="0" algn="l" defTabSz="457200" rtl="0" eaLnBrk="1" latinLnBrk="0" hangingPunct="1">
              <a:defRPr sz="800" kern="1200"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15B0FBC-7C58-464C-806D-244A17DD53C5}" type="slidenum">
              <a:rPr lang="en-US" smtClean="0">
                <a:latin typeface="Helvetica" pitchFamily="2" charset="0"/>
              </a:rPr>
              <a:pPr algn="r"/>
              <a:t>‹#›</a:t>
            </a:fld>
            <a:endParaRPr lang="en-US" dirty="0">
              <a:latin typeface="Helvetica" pitchFamily="2" charset="0"/>
            </a:endParaRPr>
          </a:p>
        </p:txBody>
      </p:sp>
      <p:pic>
        <p:nvPicPr>
          <p:cNvPr id="8" name="Picture 7" descr="A black and white logo&#10;&#10;AI-generated content may be incorrect.">
            <a:extLst>
              <a:ext uri="{FF2B5EF4-FFF2-40B4-BE49-F238E27FC236}">
                <a16:creationId xmlns:a16="http://schemas.microsoft.com/office/drawing/2014/main" id="{61B1A310-92F4-53EE-D945-507E257AD0C9}"/>
              </a:ext>
            </a:extLst>
          </p:cNvPr>
          <p:cNvPicPr/>
          <p:nvPr userDrawn="1"/>
        </p:nvPicPr>
        <p:blipFill>
          <a:blip r:embed="rId4"/>
          <a:stretch>
            <a:fillRect/>
          </a:stretch>
        </p:blipFill>
        <p:spPr>
          <a:xfrm>
            <a:off x="457198" y="6529926"/>
            <a:ext cx="1021836" cy="158670"/>
          </a:xfrm>
          <a:prstGeom prst="rect">
            <a:avLst/>
          </a:prstGeom>
        </p:spPr>
      </p:pic>
      <p:sp>
        <p:nvSpPr>
          <p:cNvPr id="4" name="Footer Placeholder 1">
            <a:extLst>
              <a:ext uri="{FF2B5EF4-FFF2-40B4-BE49-F238E27FC236}">
                <a16:creationId xmlns:a16="http://schemas.microsoft.com/office/drawing/2014/main" id="{D916B156-318B-8772-D30A-F631A3E0C0D6}"/>
              </a:ext>
            </a:extLst>
          </p:cNvPr>
          <p:cNvSpPr>
            <a:spLocks noGrp="1"/>
          </p:cNvSpPr>
          <p:nvPr>
            <p:ph type="ftr" sz="quarter" idx="3"/>
          </p:nvPr>
        </p:nvSpPr>
        <p:spPr>
          <a:xfrm>
            <a:off x="7350760" y="6503035"/>
            <a:ext cx="4114800" cy="228600"/>
          </a:xfrm>
          <a:prstGeom prst="rect">
            <a:avLst/>
          </a:prstGeom>
        </p:spPr>
        <p:txBody>
          <a:bodyPr vert="horz" lIns="91440" tIns="45720" rIns="91440" bIns="45720" rtlCol="0" anchor="ctr"/>
          <a:lstStyle>
            <a:lvl1pPr algn="r">
              <a:defRPr sz="800" b="0" i="0">
                <a:solidFill>
                  <a:schemeClr val="tx1">
                    <a:tint val="82000"/>
                  </a:schemeClr>
                </a:solidFill>
                <a:latin typeface="Helvetica" pitchFamily="2" charset="0"/>
              </a:defRPr>
            </a:lvl1pPr>
          </a:lstStyle>
          <a:p>
            <a:endParaRPr lang="en-US" dirty="0"/>
          </a:p>
        </p:txBody>
      </p:sp>
    </p:spTree>
    <p:extLst>
      <p:ext uri="{BB962C8B-B14F-4D97-AF65-F5344CB8AC3E}">
        <p14:creationId xmlns:p14="http://schemas.microsoft.com/office/powerpoint/2010/main" val="3384225513"/>
      </p:ext>
    </p:extLst>
  </p:cSld>
  <p:clrMap bg1="lt1" tx1="dk1" bg2="lt2" tx2="dk2" accent1="accent1" accent2="accent2" accent3="accent3" accent4="accent4" accent5="accent5" accent6="accent6" hlink="hlink" folHlink="folHlink"/>
  <p:sldLayoutIdLst>
    <p:sldLayoutId id="2147483981" r:id="rId1"/>
    <p:sldLayoutId id="2147483982"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6A13A-F545-A475-5599-B72486C65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2796049-7B37-C593-7FAC-792538CF34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Date Placeholder 3">
            <a:extLst>
              <a:ext uri="{FF2B5EF4-FFF2-40B4-BE49-F238E27FC236}">
                <a16:creationId xmlns:a16="http://schemas.microsoft.com/office/drawing/2014/main" id="{C6E23C27-1B6C-6AC4-AE19-A6616DD59A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7" name="Footer Placeholder 6">
            <a:extLst>
              <a:ext uri="{FF2B5EF4-FFF2-40B4-BE49-F238E27FC236}">
                <a16:creationId xmlns:a16="http://schemas.microsoft.com/office/drawing/2014/main" id="{D657E42E-5B2B-328E-D936-F4F8885DA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Tree>
    <p:extLst>
      <p:ext uri="{BB962C8B-B14F-4D97-AF65-F5344CB8AC3E}">
        <p14:creationId xmlns:p14="http://schemas.microsoft.com/office/powerpoint/2010/main" val="23570163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912" r:id="rId4"/>
    <p:sldLayoutId id="2147483835" r:id="rId5"/>
    <p:sldLayoutId id="2147483836" r:id="rId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C93C6A-BBE9-8104-2361-087C5732D0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CA9C08C-C5F8-5597-317C-2175E0BA4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Footer Placeholder 1">
            <a:extLst>
              <a:ext uri="{FF2B5EF4-FFF2-40B4-BE49-F238E27FC236}">
                <a16:creationId xmlns:a16="http://schemas.microsoft.com/office/drawing/2014/main" id="{9F77F074-EBA9-3C8E-EA9D-1D10BB0F7110}"/>
              </a:ext>
            </a:extLst>
          </p:cNvPr>
          <p:cNvSpPr>
            <a:spLocks noGrp="1"/>
          </p:cNvSpPr>
          <p:nvPr>
            <p:ph type="ftr" sz="quarter" idx="3"/>
          </p:nvPr>
        </p:nvSpPr>
        <p:spPr>
          <a:xfrm>
            <a:off x="7350760" y="6503035"/>
            <a:ext cx="4114800" cy="228600"/>
          </a:xfrm>
          <a:prstGeom prst="rect">
            <a:avLst/>
          </a:prstGeom>
        </p:spPr>
        <p:txBody>
          <a:bodyPr vert="horz" lIns="91440" tIns="45720" rIns="91440" bIns="45720" rtlCol="0" anchor="ctr"/>
          <a:lstStyle>
            <a:lvl1pPr algn="r">
              <a:defRPr sz="800" b="0" i="0">
                <a:solidFill>
                  <a:schemeClr val="tx1">
                    <a:tint val="82000"/>
                  </a:schemeClr>
                </a:solidFill>
                <a:latin typeface="Helvetica" pitchFamily="2" charset="0"/>
              </a:defRPr>
            </a:lvl1pPr>
          </a:lstStyle>
          <a:p>
            <a:endParaRPr lang="en-US" dirty="0"/>
          </a:p>
        </p:txBody>
      </p:sp>
    </p:spTree>
    <p:extLst>
      <p:ext uri="{BB962C8B-B14F-4D97-AF65-F5344CB8AC3E}">
        <p14:creationId xmlns:p14="http://schemas.microsoft.com/office/powerpoint/2010/main" val="3741562963"/>
      </p:ext>
    </p:extLst>
  </p:cSld>
  <p:clrMap bg1="lt1" tx1="dk1" bg2="lt2" tx2="dk2" accent1="accent1" accent2="accent2" accent3="accent3" accent4="accent4" accent5="accent5" accent6="accent6" hlink="hlink" folHlink="folHlink"/>
  <p:sldLayoutIdLst>
    <p:sldLayoutId id="2147483866" r:id="rId1"/>
    <p:sldLayoutId id="2147483867" r:id="rId2"/>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62163" indent="-233363" algn="l" defTabSz="914400" rtl="0" eaLnBrk="1" latinLnBrk="0" hangingPunct="1">
        <a:lnSpc>
          <a:spcPct val="90000"/>
        </a:lnSpc>
        <a:spcBef>
          <a:spcPts val="500"/>
        </a:spcBef>
        <a:buSzPct val="120000"/>
        <a:buFont typeface="Arial" panose="020B0604020202020204" pitchFamily="34" charset="0"/>
        <a:buChar char="•"/>
        <a:tabLst/>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2B17B1-AEEE-B0C3-7FC4-2EB4C37329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Footer Placeholder 4">
            <a:extLst>
              <a:ext uri="{FF2B5EF4-FFF2-40B4-BE49-F238E27FC236}">
                <a16:creationId xmlns:a16="http://schemas.microsoft.com/office/drawing/2014/main" id="{F5E42B79-C102-A16A-ED04-A67DFC6E1C2D}"/>
              </a:ext>
            </a:extLst>
          </p:cNvPr>
          <p:cNvSpPr txBox="1"/>
          <p:nvPr userDrawn="1"/>
        </p:nvSpPr>
        <p:spPr>
          <a:xfrm>
            <a:off x="1947642" y="6304723"/>
            <a:ext cx="4114800" cy="123111"/>
          </a:xfrm>
          <a:prstGeom prst="rect">
            <a:avLst/>
          </a:prstGeom>
        </p:spPr>
        <p:txBody>
          <a:bodyPr lIns="0" tIns="0" rIns="0" bIns="0">
            <a:sp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latin typeface="Helvetica" pitchFamily="2" charset="0"/>
              </a:rPr>
              <a:t>Presentation Deck Title</a:t>
            </a:r>
          </a:p>
        </p:txBody>
      </p:sp>
      <p:sp>
        <p:nvSpPr>
          <p:cNvPr id="5" name="Footer Placeholder 4">
            <a:extLst>
              <a:ext uri="{FF2B5EF4-FFF2-40B4-BE49-F238E27FC236}">
                <a16:creationId xmlns:a16="http://schemas.microsoft.com/office/drawing/2014/main" id="{3DE337BE-CA45-3308-30E2-F3E6F865D444}"/>
              </a:ext>
            </a:extLst>
          </p:cNvPr>
          <p:cNvSpPr txBox="1"/>
          <p:nvPr userDrawn="1"/>
        </p:nvSpPr>
        <p:spPr>
          <a:xfrm>
            <a:off x="2100042" y="6457123"/>
            <a:ext cx="4114800" cy="123111"/>
          </a:xfrm>
          <a:prstGeom prst="rect">
            <a:avLst/>
          </a:prstGeom>
        </p:spPr>
        <p:txBody>
          <a:bodyPr lIns="0" tIns="0" rIns="0" bIns="0">
            <a:sp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latin typeface="Helvetica" pitchFamily="2" charset="0"/>
              </a:rPr>
              <a:t>Presentation Deck Title</a:t>
            </a:r>
          </a:p>
        </p:txBody>
      </p:sp>
    </p:spTree>
    <p:extLst>
      <p:ext uri="{BB962C8B-B14F-4D97-AF65-F5344CB8AC3E}">
        <p14:creationId xmlns:p14="http://schemas.microsoft.com/office/powerpoint/2010/main" val="3366816402"/>
      </p:ext>
    </p:extLst>
  </p:cSld>
  <p:clrMap bg1="lt1" tx1="dk1" bg2="lt2" tx2="dk2" accent1="accent1" accent2="accent2" accent3="accent3" accent4="accent4" accent5="accent5" accent6="accent6" hlink="hlink" folHlink="folHlink"/>
  <p:sldLayoutIdLst>
    <p:sldLayoutId id="214748389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1.wdp"/><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847B51-1746-EC2D-B967-C65F0F6BE76D}"/>
              </a:ext>
            </a:extLst>
          </p:cNvPr>
          <p:cNvSpPr>
            <a:spLocks noGrp="1"/>
          </p:cNvSpPr>
          <p:nvPr>
            <p:ph type="ctrTitle"/>
          </p:nvPr>
        </p:nvSpPr>
        <p:spPr>
          <a:xfrm>
            <a:off x="861127" y="1238515"/>
            <a:ext cx="9144000" cy="1840701"/>
          </a:xfrm>
        </p:spPr>
        <p:txBody>
          <a:bodyPr/>
          <a:lstStyle/>
          <a:p>
            <a:r>
              <a:rPr lang="en-US" dirty="0"/>
              <a:t>Employer Advisory Committee Initiative</a:t>
            </a:r>
          </a:p>
        </p:txBody>
      </p:sp>
      <p:sp>
        <p:nvSpPr>
          <p:cNvPr id="5" name="Title 6">
            <a:extLst>
              <a:ext uri="{FF2B5EF4-FFF2-40B4-BE49-F238E27FC236}">
                <a16:creationId xmlns:a16="http://schemas.microsoft.com/office/drawing/2014/main" id="{C7C672A1-E78D-F3FA-60F7-B9AC873B6D2F}"/>
              </a:ext>
            </a:extLst>
          </p:cNvPr>
          <p:cNvSpPr txBox="1">
            <a:spLocks/>
          </p:cNvSpPr>
          <p:nvPr/>
        </p:nvSpPr>
        <p:spPr>
          <a:xfrm>
            <a:off x="861127" y="3079216"/>
            <a:ext cx="9144000" cy="362911"/>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6400" kern="1200">
                <a:solidFill>
                  <a:schemeClr val="bg1"/>
                </a:solidFill>
                <a:latin typeface="Georgia" panose="02040502050405020303" pitchFamily="18" charset="0"/>
                <a:ea typeface="+mj-ea"/>
                <a:cs typeface="+mj-cs"/>
              </a:defRPr>
            </a:lvl1pPr>
          </a:lstStyle>
          <a:p>
            <a:r>
              <a:rPr lang="en-US" sz="2400" i="1" dirty="0">
                <a:solidFill>
                  <a:srgbClr val="583733"/>
                </a:solidFill>
                <a:latin typeface="+mj-lt"/>
              </a:rPr>
              <a:t>Strategic Overview for Executive Leadership</a:t>
            </a:r>
          </a:p>
        </p:txBody>
      </p:sp>
      <p:sp>
        <p:nvSpPr>
          <p:cNvPr id="6" name="Title 6">
            <a:extLst>
              <a:ext uri="{FF2B5EF4-FFF2-40B4-BE49-F238E27FC236}">
                <a16:creationId xmlns:a16="http://schemas.microsoft.com/office/drawing/2014/main" id="{B09B8F98-DE0B-AC75-4647-41D65B8E9DE9}"/>
              </a:ext>
            </a:extLst>
          </p:cNvPr>
          <p:cNvSpPr txBox="1">
            <a:spLocks/>
          </p:cNvSpPr>
          <p:nvPr/>
        </p:nvSpPr>
        <p:spPr>
          <a:xfrm>
            <a:off x="861127" y="4141693"/>
            <a:ext cx="9144000" cy="362911"/>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6400" kern="1200">
                <a:solidFill>
                  <a:schemeClr val="bg1"/>
                </a:solidFill>
                <a:latin typeface="Georgia" panose="02040502050405020303" pitchFamily="18" charset="0"/>
                <a:ea typeface="+mj-ea"/>
                <a:cs typeface="+mj-cs"/>
              </a:defRPr>
            </a:lvl1pPr>
          </a:lstStyle>
          <a:p>
            <a:r>
              <a:rPr lang="en-US" sz="2000" dirty="0">
                <a:solidFill>
                  <a:srgbClr val="583733"/>
                </a:solidFill>
              </a:rPr>
              <a:t>Doug Sturnick</a:t>
            </a:r>
          </a:p>
          <a:p>
            <a:r>
              <a:rPr lang="en-US" sz="2000" dirty="0">
                <a:solidFill>
                  <a:srgbClr val="583733"/>
                </a:solidFill>
              </a:rPr>
              <a:t>SVP, Managed Care &amp; Payer Relations</a:t>
            </a:r>
          </a:p>
        </p:txBody>
      </p:sp>
    </p:spTree>
    <p:extLst>
      <p:ext uri="{BB962C8B-B14F-4D97-AF65-F5344CB8AC3E}">
        <p14:creationId xmlns:p14="http://schemas.microsoft.com/office/powerpoint/2010/main" val="59114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84098C-F09A-FBEC-6293-A7D19CBB3A1F}"/>
              </a:ext>
            </a:extLst>
          </p:cNvPr>
          <p:cNvSpPr/>
          <p:nvPr/>
        </p:nvSpPr>
        <p:spPr>
          <a:xfrm>
            <a:off x="0" y="0"/>
            <a:ext cx="12192000" cy="1818733"/>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EDE4EA70-B75E-1FBE-7514-CB1B74A3ABA3}"/>
              </a:ext>
            </a:extLst>
          </p:cNvPr>
          <p:cNvSpPr txBox="1">
            <a:spLocks/>
          </p:cNvSpPr>
          <p:nvPr/>
        </p:nvSpPr>
        <p:spPr>
          <a:xfrm>
            <a:off x="402419" y="551169"/>
            <a:ext cx="10535770" cy="498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The Purpose Behind the Committee</a:t>
            </a:r>
          </a:p>
        </p:txBody>
      </p:sp>
      <p:sp>
        <p:nvSpPr>
          <p:cNvPr id="5" name="TextBox 4">
            <a:extLst>
              <a:ext uri="{FF2B5EF4-FFF2-40B4-BE49-F238E27FC236}">
                <a16:creationId xmlns:a16="http://schemas.microsoft.com/office/drawing/2014/main" id="{A09933A3-6A2A-109A-CEB9-1800555D9122}"/>
              </a:ext>
            </a:extLst>
          </p:cNvPr>
          <p:cNvSpPr txBox="1"/>
          <p:nvPr/>
        </p:nvSpPr>
        <p:spPr>
          <a:xfrm>
            <a:off x="513210" y="2306744"/>
            <a:ext cx="4196547" cy="3693319"/>
          </a:xfrm>
          <a:prstGeom prst="rect">
            <a:avLst/>
          </a:prstGeom>
          <a:noFill/>
        </p:spPr>
        <p:txBody>
          <a:bodyPr wrap="square">
            <a:spAutoFit/>
          </a:bodyPr>
          <a:lstStyle/>
          <a:p>
            <a:pPr>
              <a:spcBef>
                <a:spcPts val="3600"/>
              </a:spcBef>
            </a:pPr>
            <a:r>
              <a:rPr lang="en-US" b="1" dirty="0"/>
              <a:t>Develop relationships </a:t>
            </a:r>
            <a:r>
              <a:rPr lang="en-US" dirty="0"/>
              <a:t>with strategic employer partners</a:t>
            </a:r>
          </a:p>
          <a:p>
            <a:pPr>
              <a:spcBef>
                <a:spcPts val="3600"/>
              </a:spcBef>
            </a:pPr>
            <a:r>
              <a:rPr lang="en-US" b="1" dirty="0"/>
              <a:t>Gather insights </a:t>
            </a:r>
            <a:r>
              <a:rPr lang="en-US" dirty="0"/>
              <a:t>into benefit design &amp; employee and employer needs</a:t>
            </a:r>
          </a:p>
          <a:p>
            <a:pPr>
              <a:spcBef>
                <a:spcPts val="3600"/>
              </a:spcBef>
            </a:pPr>
            <a:r>
              <a:rPr lang="en-US" b="1" dirty="0"/>
              <a:t>Educate employers </a:t>
            </a:r>
            <a:r>
              <a:rPr lang="en-US" dirty="0"/>
              <a:t>on Cedars-Sinai’s value and innovation</a:t>
            </a:r>
          </a:p>
          <a:p>
            <a:pPr>
              <a:spcBef>
                <a:spcPts val="3600"/>
              </a:spcBef>
            </a:pPr>
            <a:r>
              <a:rPr lang="en-US" b="1" dirty="0"/>
              <a:t>Co-create solutions </a:t>
            </a:r>
            <a:r>
              <a:rPr lang="en-US" dirty="0"/>
              <a:t>that improve access, satisfaction, and outcomes</a:t>
            </a:r>
          </a:p>
        </p:txBody>
      </p:sp>
      <p:sp>
        <p:nvSpPr>
          <p:cNvPr id="6" name="Oval 5">
            <a:extLst>
              <a:ext uri="{FF2B5EF4-FFF2-40B4-BE49-F238E27FC236}">
                <a16:creationId xmlns:a16="http://schemas.microsoft.com/office/drawing/2014/main" id="{E7A91940-7CA9-8690-244B-6196BFC71C88}"/>
              </a:ext>
            </a:extLst>
          </p:cNvPr>
          <p:cNvSpPr>
            <a:spLocks noChangeAspect="1"/>
          </p:cNvSpPr>
          <p:nvPr/>
        </p:nvSpPr>
        <p:spPr>
          <a:xfrm>
            <a:off x="6689021" y="2799497"/>
            <a:ext cx="3266701" cy="3287054"/>
          </a:xfrm>
          <a:prstGeom prst="ellipse">
            <a:avLst/>
          </a:prstGeom>
          <a:noFill/>
          <a:ln w="76200">
            <a:solidFill>
              <a:schemeClr val="accent2">
                <a:lumMod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71B327-1BE4-F3BB-FC64-D9CCF6E9D50A}"/>
              </a:ext>
            </a:extLst>
          </p:cNvPr>
          <p:cNvGrpSpPr/>
          <p:nvPr/>
        </p:nvGrpSpPr>
        <p:grpSpPr>
          <a:xfrm>
            <a:off x="7882304" y="2466941"/>
            <a:ext cx="830192" cy="797760"/>
            <a:chOff x="7980416" y="2454452"/>
            <a:chExt cx="830192" cy="797760"/>
          </a:xfrm>
        </p:grpSpPr>
        <p:sp>
          <p:nvSpPr>
            <p:cNvPr id="7" name="Oval 6">
              <a:extLst>
                <a:ext uri="{FF2B5EF4-FFF2-40B4-BE49-F238E27FC236}">
                  <a16:creationId xmlns:a16="http://schemas.microsoft.com/office/drawing/2014/main" id="{0FFC29C3-B1B2-D9A6-126F-109CD7CC693C}"/>
                </a:ext>
              </a:extLst>
            </p:cNvPr>
            <p:cNvSpPr>
              <a:spLocks noChangeAspect="1"/>
            </p:cNvSpPr>
            <p:nvPr/>
          </p:nvSpPr>
          <p:spPr>
            <a:xfrm>
              <a:off x="7980416" y="2454452"/>
              <a:ext cx="830192" cy="797760"/>
            </a:xfrm>
            <a:prstGeom prst="ellipse">
              <a:avLst/>
            </a:prstGeom>
            <a:solidFill>
              <a:srgbClr val="F2EFE9"/>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Hospital outline">
              <a:extLst>
                <a:ext uri="{FF2B5EF4-FFF2-40B4-BE49-F238E27FC236}">
                  <a16:creationId xmlns:a16="http://schemas.microsoft.com/office/drawing/2014/main" id="{CDAAD8B0-8F65-E78E-7DBF-E54619BC8E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8940" y="2546760"/>
              <a:ext cx="613144" cy="613144"/>
            </a:xfrm>
            <a:prstGeom prst="rect">
              <a:avLst/>
            </a:prstGeom>
          </p:spPr>
        </p:pic>
      </p:grpSp>
      <p:sp>
        <p:nvSpPr>
          <p:cNvPr id="9" name="TextBox 8">
            <a:extLst>
              <a:ext uri="{FF2B5EF4-FFF2-40B4-BE49-F238E27FC236}">
                <a16:creationId xmlns:a16="http://schemas.microsoft.com/office/drawing/2014/main" id="{6DDB7B51-8A5E-7F93-1AB3-626B4DA5C9B9}"/>
              </a:ext>
            </a:extLst>
          </p:cNvPr>
          <p:cNvSpPr txBox="1"/>
          <p:nvPr/>
        </p:nvSpPr>
        <p:spPr>
          <a:xfrm>
            <a:off x="7725729" y="1998967"/>
            <a:ext cx="1193283" cy="307777"/>
          </a:xfrm>
          <a:prstGeom prst="rect">
            <a:avLst/>
          </a:prstGeom>
          <a:noFill/>
        </p:spPr>
        <p:txBody>
          <a:bodyPr wrap="square">
            <a:spAutoFit/>
          </a:bodyPr>
          <a:lstStyle/>
          <a:p>
            <a:pPr algn="ctr"/>
            <a:r>
              <a:rPr lang="en-US" sz="1400" i="1" dirty="0"/>
              <a:t>Access</a:t>
            </a:r>
          </a:p>
        </p:txBody>
      </p:sp>
      <p:grpSp>
        <p:nvGrpSpPr>
          <p:cNvPr id="22" name="Group 21">
            <a:extLst>
              <a:ext uri="{FF2B5EF4-FFF2-40B4-BE49-F238E27FC236}">
                <a16:creationId xmlns:a16="http://schemas.microsoft.com/office/drawing/2014/main" id="{76626BAA-9307-A0E5-8DA5-C4A90CFC14DF}"/>
              </a:ext>
            </a:extLst>
          </p:cNvPr>
          <p:cNvGrpSpPr/>
          <p:nvPr/>
        </p:nvGrpSpPr>
        <p:grpSpPr>
          <a:xfrm>
            <a:off x="9594888" y="3693440"/>
            <a:ext cx="830192" cy="797760"/>
            <a:chOff x="9815641" y="3714838"/>
            <a:chExt cx="830192" cy="797760"/>
          </a:xfrm>
        </p:grpSpPr>
        <p:sp>
          <p:nvSpPr>
            <p:cNvPr id="10" name="Oval 9">
              <a:extLst>
                <a:ext uri="{FF2B5EF4-FFF2-40B4-BE49-F238E27FC236}">
                  <a16:creationId xmlns:a16="http://schemas.microsoft.com/office/drawing/2014/main" id="{543B3351-4867-DD4E-D475-0C1F9244FF9A}"/>
                </a:ext>
              </a:extLst>
            </p:cNvPr>
            <p:cNvSpPr>
              <a:spLocks noChangeAspect="1"/>
            </p:cNvSpPr>
            <p:nvPr/>
          </p:nvSpPr>
          <p:spPr>
            <a:xfrm>
              <a:off x="9815641" y="3714838"/>
              <a:ext cx="830192" cy="797760"/>
            </a:xfrm>
            <a:prstGeom prst="ellipse">
              <a:avLst/>
            </a:prstGeom>
            <a:solidFill>
              <a:srgbClr val="F2EFE9"/>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Yoga with solid fill">
              <a:extLst>
                <a:ext uri="{FF2B5EF4-FFF2-40B4-BE49-F238E27FC236}">
                  <a16:creationId xmlns:a16="http://schemas.microsoft.com/office/drawing/2014/main" id="{CC6CD3AC-3A80-B598-350B-9C83B939287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24165" y="3807146"/>
              <a:ext cx="613144" cy="613144"/>
            </a:xfrm>
            <a:prstGeom prst="rect">
              <a:avLst/>
            </a:prstGeom>
          </p:spPr>
        </p:pic>
      </p:grpSp>
      <p:sp>
        <p:nvSpPr>
          <p:cNvPr id="12" name="TextBox 11">
            <a:extLst>
              <a:ext uri="{FF2B5EF4-FFF2-40B4-BE49-F238E27FC236}">
                <a16:creationId xmlns:a16="http://schemas.microsoft.com/office/drawing/2014/main" id="{A1CF0B98-58EC-1817-8A0F-8127C73093A9}"/>
              </a:ext>
            </a:extLst>
          </p:cNvPr>
          <p:cNvSpPr txBox="1"/>
          <p:nvPr/>
        </p:nvSpPr>
        <p:spPr>
          <a:xfrm>
            <a:off x="10064246" y="3299327"/>
            <a:ext cx="1414905" cy="307777"/>
          </a:xfrm>
          <a:prstGeom prst="rect">
            <a:avLst/>
          </a:prstGeom>
          <a:noFill/>
        </p:spPr>
        <p:txBody>
          <a:bodyPr wrap="square">
            <a:spAutoFit/>
          </a:bodyPr>
          <a:lstStyle/>
          <a:p>
            <a:pPr algn="ctr"/>
            <a:r>
              <a:rPr lang="en-US" sz="1400" i="1" dirty="0"/>
              <a:t>Outcomes</a:t>
            </a:r>
          </a:p>
        </p:txBody>
      </p:sp>
      <p:grpSp>
        <p:nvGrpSpPr>
          <p:cNvPr id="25" name="Group 24">
            <a:extLst>
              <a:ext uri="{FF2B5EF4-FFF2-40B4-BE49-F238E27FC236}">
                <a16:creationId xmlns:a16="http://schemas.microsoft.com/office/drawing/2014/main" id="{D522A186-652E-4900-9F21-A5BD6018D917}"/>
              </a:ext>
            </a:extLst>
          </p:cNvPr>
          <p:cNvGrpSpPr/>
          <p:nvPr/>
        </p:nvGrpSpPr>
        <p:grpSpPr>
          <a:xfrm>
            <a:off x="9125530" y="5281619"/>
            <a:ext cx="830192" cy="797760"/>
            <a:chOff x="9404712" y="5415602"/>
            <a:chExt cx="830192" cy="797760"/>
          </a:xfrm>
        </p:grpSpPr>
        <p:sp>
          <p:nvSpPr>
            <p:cNvPr id="13" name="Oval 12">
              <a:extLst>
                <a:ext uri="{FF2B5EF4-FFF2-40B4-BE49-F238E27FC236}">
                  <a16:creationId xmlns:a16="http://schemas.microsoft.com/office/drawing/2014/main" id="{498D0EC7-6DA6-B294-A4AB-1081FF20D579}"/>
                </a:ext>
              </a:extLst>
            </p:cNvPr>
            <p:cNvSpPr>
              <a:spLocks noChangeAspect="1"/>
            </p:cNvSpPr>
            <p:nvPr/>
          </p:nvSpPr>
          <p:spPr>
            <a:xfrm>
              <a:off x="9404712" y="5415602"/>
              <a:ext cx="830192" cy="797760"/>
            </a:xfrm>
            <a:prstGeom prst="ellipse">
              <a:avLst/>
            </a:prstGeom>
            <a:solidFill>
              <a:srgbClr val="F2EFE9"/>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Dollar with solid fill">
              <a:extLst>
                <a:ext uri="{FF2B5EF4-FFF2-40B4-BE49-F238E27FC236}">
                  <a16:creationId xmlns:a16="http://schemas.microsoft.com/office/drawing/2014/main" id="{1D0FC99A-6DA4-2283-3B7E-608A2D3D836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13236" y="5507910"/>
              <a:ext cx="613144" cy="613144"/>
            </a:xfrm>
            <a:prstGeom prst="rect">
              <a:avLst/>
            </a:prstGeom>
          </p:spPr>
        </p:pic>
      </p:grpSp>
      <p:sp>
        <p:nvSpPr>
          <p:cNvPr id="15" name="TextBox 14">
            <a:extLst>
              <a:ext uri="{FF2B5EF4-FFF2-40B4-BE49-F238E27FC236}">
                <a16:creationId xmlns:a16="http://schemas.microsoft.com/office/drawing/2014/main" id="{68E36CD3-B121-CD53-40F5-5B5D9B5D771A}"/>
              </a:ext>
            </a:extLst>
          </p:cNvPr>
          <p:cNvSpPr txBox="1"/>
          <p:nvPr/>
        </p:nvSpPr>
        <p:spPr>
          <a:xfrm>
            <a:off x="9244529" y="6084415"/>
            <a:ext cx="1783221" cy="307777"/>
          </a:xfrm>
          <a:prstGeom prst="rect">
            <a:avLst/>
          </a:prstGeom>
          <a:noFill/>
        </p:spPr>
        <p:txBody>
          <a:bodyPr wrap="square">
            <a:spAutoFit/>
          </a:bodyPr>
          <a:lstStyle/>
          <a:p>
            <a:pPr algn="ctr"/>
            <a:r>
              <a:rPr lang="en-US" sz="1400" i="1" dirty="0"/>
              <a:t>Cost Stewardship</a:t>
            </a:r>
          </a:p>
        </p:txBody>
      </p:sp>
      <p:grpSp>
        <p:nvGrpSpPr>
          <p:cNvPr id="24" name="Group 23">
            <a:extLst>
              <a:ext uri="{FF2B5EF4-FFF2-40B4-BE49-F238E27FC236}">
                <a16:creationId xmlns:a16="http://schemas.microsoft.com/office/drawing/2014/main" id="{A6387B2D-B97C-3072-B78D-3476B1D91561}"/>
              </a:ext>
            </a:extLst>
          </p:cNvPr>
          <p:cNvGrpSpPr/>
          <p:nvPr/>
        </p:nvGrpSpPr>
        <p:grpSpPr>
          <a:xfrm>
            <a:off x="6747423" y="5285579"/>
            <a:ext cx="830192" cy="797760"/>
            <a:chOff x="6523996" y="5509343"/>
            <a:chExt cx="830192" cy="797760"/>
          </a:xfrm>
        </p:grpSpPr>
        <p:sp>
          <p:nvSpPr>
            <p:cNvPr id="16" name="Oval 15">
              <a:extLst>
                <a:ext uri="{FF2B5EF4-FFF2-40B4-BE49-F238E27FC236}">
                  <a16:creationId xmlns:a16="http://schemas.microsoft.com/office/drawing/2014/main" id="{4C6FBA51-BDE7-E18E-9AC7-137B28466E73}"/>
                </a:ext>
              </a:extLst>
            </p:cNvPr>
            <p:cNvSpPr>
              <a:spLocks noChangeAspect="1"/>
            </p:cNvSpPr>
            <p:nvPr/>
          </p:nvSpPr>
          <p:spPr>
            <a:xfrm>
              <a:off x="6523996" y="5509343"/>
              <a:ext cx="830192" cy="797760"/>
            </a:xfrm>
            <a:prstGeom prst="ellipse">
              <a:avLst/>
            </a:prstGeom>
            <a:solidFill>
              <a:srgbClr val="F2EFE9"/>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Handshake with solid fill">
              <a:extLst>
                <a:ext uri="{FF2B5EF4-FFF2-40B4-BE49-F238E27FC236}">
                  <a16:creationId xmlns:a16="http://schemas.microsoft.com/office/drawing/2014/main" id="{7A702A1C-488B-4534-74D8-46167A71C5D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632520" y="5601651"/>
              <a:ext cx="613144" cy="613144"/>
            </a:xfrm>
            <a:prstGeom prst="rect">
              <a:avLst/>
            </a:prstGeom>
          </p:spPr>
        </p:pic>
      </p:grpSp>
      <p:sp>
        <p:nvSpPr>
          <p:cNvPr id="18" name="TextBox 17">
            <a:extLst>
              <a:ext uri="{FF2B5EF4-FFF2-40B4-BE49-F238E27FC236}">
                <a16:creationId xmlns:a16="http://schemas.microsoft.com/office/drawing/2014/main" id="{19555A05-F892-B73A-2D86-54A7FB3DB83C}"/>
              </a:ext>
            </a:extLst>
          </p:cNvPr>
          <p:cNvSpPr txBox="1"/>
          <p:nvPr/>
        </p:nvSpPr>
        <p:spPr>
          <a:xfrm>
            <a:off x="6012555" y="6123478"/>
            <a:ext cx="1675603" cy="307777"/>
          </a:xfrm>
          <a:prstGeom prst="rect">
            <a:avLst/>
          </a:prstGeom>
          <a:noFill/>
        </p:spPr>
        <p:txBody>
          <a:bodyPr wrap="square">
            <a:spAutoFit/>
          </a:bodyPr>
          <a:lstStyle/>
          <a:p>
            <a:pPr algn="ctr"/>
            <a:r>
              <a:rPr lang="en-US" sz="1400" i="1" dirty="0"/>
              <a:t>Partnership</a:t>
            </a:r>
          </a:p>
        </p:txBody>
      </p:sp>
      <p:grpSp>
        <p:nvGrpSpPr>
          <p:cNvPr id="23" name="Group 22">
            <a:extLst>
              <a:ext uri="{FF2B5EF4-FFF2-40B4-BE49-F238E27FC236}">
                <a16:creationId xmlns:a16="http://schemas.microsoft.com/office/drawing/2014/main" id="{102205FC-D8B8-4491-23BD-A9553AE60C67}"/>
              </a:ext>
            </a:extLst>
          </p:cNvPr>
          <p:cNvGrpSpPr/>
          <p:nvPr/>
        </p:nvGrpSpPr>
        <p:grpSpPr>
          <a:xfrm>
            <a:off x="6165401" y="3648592"/>
            <a:ext cx="830192" cy="797760"/>
            <a:chOff x="6152496" y="3643658"/>
            <a:chExt cx="830192" cy="797760"/>
          </a:xfrm>
        </p:grpSpPr>
        <p:sp>
          <p:nvSpPr>
            <p:cNvPr id="19" name="Oval 18">
              <a:extLst>
                <a:ext uri="{FF2B5EF4-FFF2-40B4-BE49-F238E27FC236}">
                  <a16:creationId xmlns:a16="http://schemas.microsoft.com/office/drawing/2014/main" id="{FD585DD7-F108-C8F7-AFDC-A3364241054E}"/>
                </a:ext>
              </a:extLst>
            </p:cNvPr>
            <p:cNvSpPr>
              <a:spLocks noChangeAspect="1"/>
            </p:cNvSpPr>
            <p:nvPr/>
          </p:nvSpPr>
          <p:spPr>
            <a:xfrm>
              <a:off x="6152496" y="3643658"/>
              <a:ext cx="830192" cy="797760"/>
            </a:xfrm>
            <a:prstGeom prst="ellipse">
              <a:avLst/>
            </a:prstGeom>
            <a:solidFill>
              <a:srgbClr val="F2EFE9"/>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Linear Graph outline">
              <a:extLst>
                <a:ext uri="{FF2B5EF4-FFF2-40B4-BE49-F238E27FC236}">
                  <a16:creationId xmlns:a16="http://schemas.microsoft.com/office/drawing/2014/main" id="{3493BDDA-E630-8AC3-6A12-984DBA86733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261020" y="3735966"/>
              <a:ext cx="613144" cy="613144"/>
            </a:xfrm>
            <a:prstGeom prst="rect">
              <a:avLst/>
            </a:prstGeom>
          </p:spPr>
        </p:pic>
      </p:grpSp>
      <p:sp>
        <p:nvSpPr>
          <p:cNvPr id="21" name="TextBox 20">
            <a:extLst>
              <a:ext uri="{FF2B5EF4-FFF2-40B4-BE49-F238E27FC236}">
                <a16:creationId xmlns:a16="http://schemas.microsoft.com/office/drawing/2014/main" id="{C62FD300-DDF1-2CA9-250F-DA197DDCF8A9}"/>
              </a:ext>
            </a:extLst>
          </p:cNvPr>
          <p:cNvSpPr txBox="1"/>
          <p:nvPr/>
        </p:nvSpPr>
        <p:spPr>
          <a:xfrm>
            <a:off x="5657074" y="3231020"/>
            <a:ext cx="1193283" cy="307777"/>
          </a:xfrm>
          <a:prstGeom prst="rect">
            <a:avLst/>
          </a:prstGeom>
          <a:noFill/>
        </p:spPr>
        <p:txBody>
          <a:bodyPr wrap="square">
            <a:spAutoFit/>
          </a:bodyPr>
          <a:lstStyle/>
          <a:p>
            <a:pPr algn="ctr"/>
            <a:r>
              <a:rPr lang="en-US" sz="1400" i="1" dirty="0"/>
              <a:t>Growth</a:t>
            </a:r>
          </a:p>
        </p:txBody>
      </p:sp>
      <p:sp>
        <p:nvSpPr>
          <p:cNvPr id="27" name="Half Frame 26">
            <a:extLst>
              <a:ext uri="{FF2B5EF4-FFF2-40B4-BE49-F238E27FC236}">
                <a16:creationId xmlns:a16="http://schemas.microsoft.com/office/drawing/2014/main" id="{9FD7EF38-AF82-3DCC-C5B7-EEF97D60EAFE}"/>
              </a:ext>
            </a:extLst>
          </p:cNvPr>
          <p:cNvSpPr/>
          <p:nvPr/>
        </p:nvSpPr>
        <p:spPr>
          <a:xfrm rot="10800000">
            <a:off x="9154182" y="3024935"/>
            <a:ext cx="300669" cy="241006"/>
          </a:xfrm>
          <a:prstGeom prst="halfFrame">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Half Frame 27">
            <a:extLst>
              <a:ext uri="{FF2B5EF4-FFF2-40B4-BE49-F238E27FC236}">
                <a16:creationId xmlns:a16="http://schemas.microsoft.com/office/drawing/2014/main" id="{A67ED565-5F74-35C0-A8C3-B234F90E0D18}"/>
              </a:ext>
            </a:extLst>
          </p:cNvPr>
          <p:cNvSpPr/>
          <p:nvPr/>
        </p:nvSpPr>
        <p:spPr>
          <a:xfrm rot="14526752">
            <a:off x="9749581" y="4713024"/>
            <a:ext cx="300669" cy="241006"/>
          </a:xfrm>
          <a:prstGeom prst="halfFrame">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9BAA4ED3-C1CB-5213-2BFE-95FA63E2E0BF}"/>
              </a:ext>
            </a:extLst>
          </p:cNvPr>
          <p:cNvSpPr/>
          <p:nvPr/>
        </p:nvSpPr>
        <p:spPr>
          <a:xfrm rot="19567435">
            <a:off x="8141739" y="5958876"/>
            <a:ext cx="300669" cy="241006"/>
          </a:xfrm>
          <a:prstGeom prst="halfFrame">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D2E0F125-02E5-9D12-DA3F-B7FCD1FCFB73}"/>
              </a:ext>
            </a:extLst>
          </p:cNvPr>
          <p:cNvSpPr/>
          <p:nvPr/>
        </p:nvSpPr>
        <p:spPr>
          <a:xfrm rot="1573426">
            <a:off x="6646517" y="4859435"/>
            <a:ext cx="300669" cy="241006"/>
          </a:xfrm>
          <a:prstGeom prst="halfFrame">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928BE91D-FA3D-7DAC-16BD-41351EA46B64}"/>
              </a:ext>
            </a:extLst>
          </p:cNvPr>
          <p:cNvSpPr/>
          <p:nvPr/>
        </p:nvSpPr>
        <p:spPr>
          <a:xfrm rot="5602222">
            <a:off x="7063370" y="3144198"/>
            <a:ext cx="300669" cy="241006"/>
          </a:xfrm>
          <a:prstGeom prst="halfFrame">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468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4.58333E-6 -3.33333E-6 C 0.05834 0.08102 0.06862 0.23125 0.02279 0.33565 C -0.02304 0.43959 -0.10768 0.45857 -0.16601 0.37778 C -0.22421 0.29676 -0.23411 0.1463 -0.18841 0.04213 C -0.14257 -0.06203 -0.0582 -0.08102 -4.58333E-6 -3.33333E-6 Z " pathEditMode="relative" rAng="2280000" ptsTypes="AAAAA">
                                      <p:cBhvr>
                                        <p:cTn id="6" dur="8000" fill="hold"/>
                                        <p:tgtEl>
                                          <p:spTgt spid="27"/>
                                        </p:tgtEl>
                                        <p:attrNameLst>
                                          <p:attrName>ppt_x</p:attrName>
                                          <p:attrName>ppt_y</p:attrName>
                                        </p:attrNameLst>
                                      </p:cBhvr>
                                      <p:rCtr x="-8281" y="18889"/>
                                    </p:animMotion>
                                  </p:childTnLst>
                                </p:cTn>
                              </p:par>
                              <p:par>
                                <p:cTn id="7" presetID="1" presetClass="path" presetSubtype="0" accel="50000" decel="50000" fill="hold" grpId="0" nodeType="withEffect">
                                  <p:stCondLst>
                                    <p:cond delay="0"/>
                                  </p:stCondLst>
                                  <p:childTnLst>
                                    <p:animMotion origin="layout" path="M 1.875E-6 3.33333E-6 C -0.01797 0.12777 -0.0905 0.20578 -0.16224 0.17338 C -0.23386 0.14166 -0.27761 0.01227 -0.25938 -0.11505 C -0.24167 -0.24306 -0.16888 -0.32061 -0.0974 -0.28866 C -0.02565 -0.25625 0.01797 -0.12824 1.875E-6 3.33333E-6 Z " pathEditMode="relative" rAng="6240000" ptsTypes="AAAAA">
                                      <p:cBhvr>
                                        <p:cTn id="8" dur="8000" fill="hold"/>
                                        <p:tgtEl>
                                          <p:spTgt spid="28"/>
                                        </p:tgtEl>
                                        <p:attrNameLst>
                                          <p:attrName>ppt_x</p:attrName>
                                          <p:attrName>ppt_y</p:attrName>
                                        </p:attrNameLst>
                                      </p:cBhvr>
                                      <p:rCtr x="-12969" y="-5764"/>
                                    </p:animMotion>
                                  </p:childTnLst>
                                </p:cTn>
                              </p:par>
                              <p:par>
                                <p:cTn id="9" presetID="1" presetClass="path" presetSubtype="0" accel="50000" decel="50000" fill="hold" grpId="0" nodeType="withEffect">
                                  <p:stCondLst>
                                    <p:cond delay="0"/>
                                  </p:stCondLst>
                                  <p:childTnLst>
                                    <p:animMotion origin="layout" path="M -2.08333E-6 -2.59259E-6 C -0.07396 -2.59259E-6 -0.13398 -0.10648 -0.13398 -0.23773 C -0.13398 -0.36898 -0.07396 -0.47569 -2.08333E-6 -0.47569 C 0.07409 -0.47569 0.13386 -0.36898 0.13386 -0.23773 C 0.13386 -0.10648 0.07409 -2.59259E-6 -2.08333E-6 -2.59259E-6 Z " pathEditMode="relative" rAng="10800000" ptsTypes="AAAAA">
                                      <p:cBhvr>
                                        <p:cTn id="10" dur="8000" fill="hold"/>
                                        <p:tgtEl>
                                          <p:spTgt spid="29"/>
                                        </p:tgtEl>
                                        <p:attrNameLst>
                                          <p:attrName>ppt_x</p:attrName>
                                          <p:attrName>ppt_y</p:attrName>
                                        </p:attrNameLst>
                                      </p:cBhvr>
                                      <p:rCtr x="0" y="-23773"/>
                                    </p:animMotion>
                                  </p:childTnLst>
                                </p:cTn>
                              </p:par>
                              <p:par>
                                <p:cTn id="11" presetID="1" presetClass="path" presetSubtype="0" accel="50000" decel="50000" fill="hold" grpId="0" nodeType="withEffect">
                                  <p:stCondLst>
                                    <p:cond delay="0"/>
                                  </p:stCondLst>
                                  <p:childTnLst>
                                    <p:animMotion origin="layout" path="M 1.875E-6 -2.22222E-6 C -0.02396 -0.12407 0.01354 -0.26018 0.08385 -0.30324 C 0.15416 -0.34629 0.23099 -0.28009 0.25508 -0.15602 C 0.27916 -0.03148 0.2414 0.10417 0.17109 0.14722 C 0.10078 0.19028 0.02422 0.12454 1.875E-6 -2.22222E-6 Z " pathEditMode="relative" rAng="15060000" ptsTypes="AAAAA">
                                      <p:cBhvr>
                                        <p:cTn id="12" dur="8000" fill="hold"/>
                                        <p:tgtEl>
                                          <p:spTgt spid="30"/>
                                        </p:tgtEl>
                                        <p:attrNameLst>
                                          <p:attrName>ppt_x</p:attrName>
                                          <p:attrName>ppt_y</p:attrName>
                                        </p:attrNameLst>
                                      </p:cBhvr>
                                      <p:rCtr x="12747" y="-7801"/>
                                    </p:animMotion>
                                  </p:childTnLst>
                                </p:cTn>
                              </p:par>
                              <p:par>
                                <p:cTn id="13" presetID="1" presetClass="path" presetSubtype="0" accel="50000" decel="50000" fill="hold" grpId="0" nodeType="withEffect">
                                  <p:stCondLst>
                                    <p:cond delay="0"/>
                                  </p:stCondLst>
                                  <p:childTnLst>
                                    <p:animMotion origin="layout" path="M 1.875E-6 3.7037E-6 C 0.05482 -0.09074 0.14049 -0.08611 0.19127 0.01064 C 0.24193 0.10717 0.23867 0.25995 0.18398 0.35069 C 0.12903 0.44166 0.04336 0.43657 -0.00742 0.33981 C -0.05807 0.24328 -0.05495 0.0912 1.875E-6 3.7037E-6 Z " pathEditMode="relative" rAng="19020000" ptsTypes="AAAAA">
                                      <p:cBhvr>
                                        <p:cTn id="14" dur="8000" fill="hold"/>
                                        <p:tgtEl>
                                          <p:spTgt spid="31"/>
                                        </p:tgtEl>
                                        <p:attrNameLst>
                                          <p:attrName>ppt_x</p:attrName>
                                          <p:attrName>ppt_y</p:attrName>
                                        </p:attrNameLst>
                                      </p:cBhvr>
                                      <p:rCtr x="9193" y="17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6">
            <a:extLst>
              <a:ext uri="{FF2B5EF4-FFF2-40B4-BE49-F238E27FC236}">
                <a16:creationId xmlns:a16="http://schemas.microsoft.com/office/drawing/2014/main" id="{AA92D4E2-6E6C-3B10-D137-3F4D511B9350}"/>
              </a:ext>
            </a:extLst>
          </p:cNvPr>
          <p:cNvSpPr txBox="1">
            <a:spLocks/>
          </p:cNvSpPr>
          <p:nvPr/>
        </p:nvSpPr>
        <p:spPr>
          <a:xfrm>
            <a:off x="465513" y="457200"/>
            <a:ext cx="9008096" cy="498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Intended Participants</a:t>
            </a:r>
          </a:p>
        </p:txBody>
      </p:sp>
      <p:sp>
        <p:nvSpPr>
          <p:cNvPr id="4" name="Text Placeholder 3">
            <a:extLst>
              <a:ext uri="{FF2B5EF4-FFF2-40B4-BE49-F238E27FC236}">
                <a16:creationId xmlns:a16="http://schemas.microsoft.com/office/drawing/2014/main" id="{0245473E-85AD-50F8-5D5F-43F954BA650C}"/>
              </a:ext>
            </a:extLst>
          </p:cNvPr>
          <p:cNvSpPr txBox="1">
            <a:spLocks/>
          </p:cNvSpPr>
          <p:nvPr/>
        </p:nvSpPr>
        <p:spPr>
          <a:xfrm>
            <a:off x="537911" y="1306612"/>
            <a:ext cx="2349795" cy="50941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b="1" dirty="0">
                <a:latin typeface="+mj-lt"/>
              </a:rPr>
              <a:t>Strategic accounts: </a:t>
            </a:r>
          </a:p>
          <a:p>
            <a:pPr>
              <a:lnSpc>
                <a:spcPct val="100000"/>
              </a:lnSpc>
              <a:spcBef>
                <a:spcPts val="600"/>
              </a:spcBef>
            </a:pPr>
            <a:r>
              <a:rPr lang="en-US" sz="1400" dirty="0">
                <a:latin typeface="+mj-lt"/>
              </a:rPr>
              <a:t>Disney</a:t>
            </a:r>
          </a:p>
          <a:p>
            <a:pPr>
              <a:lnSpc>
                <a:spcPct val="100000"/>
              </a:lnSpc>
              <a:spcBef>
                <a:spcPts val="600"/>
              </a:spcBef>
            </a:pPr>
            <a:r>
              <a:rPr lang="en-US" sz="1400" dirty="0">
                <a:latin typeface="+mj-lt"/>
              </a:rPr>
              <a:t>Warner Bros.</a:t>
            </a:r>
          </a:p>
          <a:p>
            <a:pPr>
              <a:lnSpc>
                <a:spcPct val="100000"/>
              </a:lnSpc>
              <a:spcBef>
                <a:spcPts val="600"/>
              </a:spcBef>
            </a:pPr>
            <a:r>
              <a:rPr lang="en-US" sz="1400" dirty="0">
                <a:latin typeface="+mj-lt"/>
              </a:rPr>
              <a:t>Sony</a:t>
            </a:r>
          </a:p>
          <a:p>
            <a:pPr>
              <a:lnSpc>
                <a:spcPct val="100000"/>
              </a:lnSpc>
              <a:spcBef>
                <a:spcPts val="600"/>
              </a:spcBef>
            </a:pPr>
            <a:r>
              <a:rPr lang="en-US" sz="1400" dirty="0">
                <a:latin typeface="+mj-lt"/>
              </a:rPr>
              <a:t>City of LA</a:t>
            </a:r>
          </a:p>
          <a:p>
            <a:pPr>
              <a:lnSpc>
                <a:spcPct val="100000"/>
              </a:lnSpc>
              <a:spcBef>
                <a:spcPts val="600"/>
              </a:spcBef>
            </a:pPr>
            <a:r>
              <a:rPr lang="en-US" sz="1400" dirty="0">
                <a:latin typeface="+mj-lt"/>
              </a:rPr>
              <a:t>Amgen</a:t>
            </a:r>
          </a:p>
          <a:p>
            <a:pPr>
              <a:lnSpc>
                <a:spcPct val="100000"/>
              </a:lnSpc>
              <a:spcBef>
                <a:spcPts val="0"/>
              </a:spcBef>
            </a:pPr>
            <a:endParaRPr lang="en-US" dirty="0">
              <a:latin typeface="+mj-lt"/>
            </a:endParaRPr>
          </a:p>
          <a:p>
            <a:pPr>
              <a:lnSpc>
                <a:spcPct val="100000"/>
              </a:lnSpc>
              <a:spcBef>
                <a:spcPts val="600"/>
              </a:spcBef>
            </a:pPr>
            <a:r>
              <a:rPr lang="en-US" sz="1600" b="1" dirty="0">
                <a:latin typeface="+mj-lt"/>
              </a:rPr>
              <a:t>Attendees:</a:t>
            </a:r>
          </a:p>
          <a:p>
            <a:pPr>
              <a:lnSpc>
                <a:spcPct val="100000"/>
              </a:lnSpc>
              <a:spcBef>
                <a:spcPts val="600"/>
              </a:spcBef>
            </a:pPr>
            <a:r>
              <a:rPr lang="en-US" sz="1400" dirty="0">
                <a:latin typeface="+mj-lt"/>
              </a:rPr>
              <a:t>SVPs/VPs of HR</a:t>
            </a:r>
          </a:p>
          <a:p>
            <a:pPr>
              <a:lnSpc>
                <a:spcPct val="100000"/>
              </a:lnSpc>
              <a:spcBef>
                <a:spcPts val="600"/>
              </a:spcBef>
            </a:pPr>
            <a:r>
              <a:rPr lang="en-US" sz="1400" dirty="0">
                <a:latin typeface="+mj-lt"/>
              </a:rPr>
              <a:t>Total Rewards</a:t>
            </a:r>
          </a:p>
          <a:p>
            <a:pPr>
              <a:lnSpc>
                <a:spcPct val="100000"/>
              </a:lnSpc>
              <a:spcBef>
                <a:spcPts val="600"/>
              </a:spcBef>
            </a:pPr>
            <a:r>
              <a:rPr lang="en-US" sz="1400" dirty="0">
                <a:latin typeface="+mj-lt"/>
              </a:rPr>
              <a:t>Employee Wellness</a:t>
            </a:r>
          </a:p>
          <a:p>
            <a:pPr>
              <a:lnSpc>
                <a:spcPct val="100000"/>
              </a:lnSpc>
              <a:spcBef>
                <a:spcPts val="1200"/>
              </a:spcBef>
            </a:pPr>
            <a:r>
              <a:rPr lang="en-US" sz="1400" i="1" dirty="0">
                <a:latin typeface="+mj-lt"/>
              </a:rPr>
              <a:t>Occasionally: </a:t>
            </a:r>
          </a:p>
          <a:p>
            <a:pPr>
              <a:lnSpc>
                <a:spcPct val="100000"/>
              </a:lnSpc>
              <a:spcBef>
                <a:spcPts val="600"/>
              </a:spcBef>
            </a:pPr>
            <a:r>
              <a:rPr lang="en-US" sz="1400" dirty="0">
                <a:latin typeface="+mj-lt"/>
              </a:rPr>
              <a:t>Finance </a:t>
            </a:r>
          </a:p>
          <a:p>
            <a:pPr>
              <a:lnSpc>
                <a:spcPct val="100000"/>
              </a:lnSpc>
              <a:spcBef>
                <a:spcPts val="600"/>
              </a:spcBef>
            </a:pPr>
            <a:r>
              <a:rPr lang="en-US" sz="1400" dirty="0">
                <a:latin typeface="+mj-lt"/>
              </a:rPr>
              <a:t>Labor Relations</a:t>
            </a:r>
          </a:p>
        </p:txBody>
      </p:sp>
      <p:grpSp>
        <p:nvGrpSpPr>
          <p:cNvPr id="5" name="Group 4">
            <a:extLst>
              <a:ext uri="{FF2B5EF4-FFF2-40B4-BE49-F238E27FC236}">
                <a16:creationId xmlns:a16="http://schemas.microsoft.com/office/drawing/2014/main" id="{84875277-119F-D43E-5F96-01C9F5EFA9A3}"/>
              </a:ext>
            </a:extLst>
          </p:cNvPr>
          <p:cNvGrpSpPr/>
          <p:nvPr/>
        </p:nvGrpSpPr>
        <p:grpSpPr>
          <a:xfrm>
            <a:off x="3398485" y="1335878"/>
            <a:ext cx="2403176" cy="1475364"/>
            <a:chOff x="3398485" y="1335878"/>
            <a:chExt cx="2403176" cy="1475364"/>
          </a:xfrm>
        </p:grpSpPr>
        <p:sp>
          <p:nvSpPr>
            <p:cNvPr id="6" name="Rectangle 5">
              <a:extLst>
                <a:ext uri="{FF2B5EF4-FFF2-40B4-BE49-F238E27FC236}">
                  <a16:creationId xmlns:a16="http://schemas.microsoft.com/office/drawing/2014/main" id="{75945ED0-907D-DEA0-E734-B5C4624C1E8C}"/>
                </a:ext>
              </a:extLst>
            </p:cNvPr>
            <p:cNvSpPr/>
            <p:nvPr/>
          </p:nvSpPr>
          <p:spPr>
            <a:xfrm>
              <a:off x="3398485" y="1335878"/>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of a county&#10;&#10;AI-generated content may be incorrect.">
              <a:extLst>
                <a:ext uri="{FF2B5EF4-FFF2-40B4-BE49-F238E27FC236}">
                  <a16:creationId xmlns:a16="http://schemas.microsoft.com/office/drawing/2014/main" id="{E059E4D1-6CB6-190E-27F7-D32AF7C7257E}"/>
                </a:ext>
              </a:extLst>
            </p:cNvPr>
            <p:cNvPicPr>
              <a:picLocks noChangeAspect="1"/>
            </p:cNvPicPr>
            <p:nvPr/>
          </p:nvPicPr>
          <p:blipFill>
            <a:blip r:embed="rId3">
              <a:duotone>
                <a:schemeClr val="accent3">
                  <a:shade val="45000"/>
                  <a:satMod val="135000"/>
                </a:schemeClr>
                <a:prstClr val="white"/>
              </a:duotone>
            </a:blip>
            <a:stretch>
              <a:fillRect/>
            </a:stretch>
          </p:blipFill>
          <p:spPr>
            <a:xfrm>
              <a:off x="4081441" y="1398393"/>
              <a:ext cx="1167108" cy="1167108"/>
            </a:xfrm>
            <a:prstGeom prst="rect">
              <a:avLst/>
            </a:prstGeom>
          </p:spPr>
        </p:pic>
        <p:sp>
          <p:nvSpPr>
            <p:cNvPr id="8" name="TextBox 7">
              <a:extLst>
                <a:ext uri="{FF2B5EF4-FFF2-40B4-BE49-F238E27FC236}">
                  <a16:creationId xmlns:a16="http://schemas.microsoft.com/office/drawing/2014/main" id="{99E1D7CB-BFDD-7359-9679-04E6EA56CD9B}"/>
                </a:ext>
              </a:extLst>
            </p:cNvPr>
            <p:cNvSpPr txBox="1"/>
            <p:nvPr/>
          </p:nvSpPr>
          <p:spPr>
            <a:xfrm>
              <a:off x="4161588" y="2505399"/>
              <a:ext cx="1640073" cy="276999"/>
            </a:xfrm>
            <a:prstGeom prst="rect">
              <a:avLst/>
            </a:prstGeom>
            <a:noFill/>
          </p:spPr>
          <p:txBody>
            <a:bodyPr wrap="square">
              <a:spAutoFit/>
            </a:bodyPr>
            <a:lstStyle/>
            <a:p>
              <a:r>
                <a:rPr lang="en-US" sz="1200" dirty="0"/>
                <a:t>~104,100 employees </a:t>
              </a:r>
            </a:p>
          </p:txBody>
        </p:sp>
      </p:grpSp>
      <p:grpSp>
        <p:nvGrpSpPr>
          <p:cNvPr id="9" name="Group 8">
            <a:extLst>
              <a:ext uri="{FF2B5EF4-FFF2-40B4-BE49-F238E27FC236}">
                <a16:creationId xmlns:a16="http://schemas.microsoft.com/office/drawing/2014/main" id="{30922E23-45E3-7583-B497-961D0D7AB3CC}"/>
              </a:ext>
            </a:extLst>
          </p:cNvPr>
          <p:cNvGrpSpPr/>
          <p:nvPr/>
        </p:nvGrpSpPr>
        <p:grpSpPr>
          <a:xfrm>
            <a:off x="6609394" y="1335877"/>
            <a:ext cx="2456558" cy="1475364"/>
            <a:chOff x="6609394" y="1335877"/>
            <a:chExt cx="2456558" cy="1475364"/>
          </a:xfrm>
        </p:grpSpPr>
        <p:sp>
          <p:nvSpPr>
            <p:cNvPr id="10" name="Rectangle 9">
              <a:extLst>
                <a:ext uri="{FF2B5EF4-FFF2-40B4-BE49-F238E27FC236}">
                  <a16:creationId xmlns:a16="http://schemas.microsoft.com/office/drawing/2014/main" id="{06684554-3EDE-7C0D-C87A-36C057D8D3D8}"/>
                </a:ext>
              </a:extLst>
            </p:cNvPr>
            <p:cNvSpPr/>
            <p:nvPr/>
          </p:nvSpPr>
          <p:spPr>
            <a:xfrm>
              <a:off x="6609394" y="1335877"/>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AI-generated content may be incorrect.">
              <a:extLst>
                <a:ext uri="{FF2B5EF4-FFF2-40B4-BE49-F238E27FC236}">
                  <a16:creationId xmlns:a16="http://schemas.microsoft.com/office/drawing/2014/main" id="{98023E52-EC3F-A9A5-F548-5C50F06601F3}"/>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6853941" y="1782049"/>
              <a:ext cx="1860698" cy="659966"/>
            </a:xfrm>
            <a:prstGeom prst="rect">
              <a:avLst/>
            </a:prstGeom>
          </p:spPr>
        </p:pic>
        <p:sp>
          <p:nvSpPr>
            <p:cNvPr id="12" name="TextBox 11">
              <a:extLst>
                <a:ext uri="{FF2B5EF4-FFF2-40B4-BE49-F238E27FC236}">
                  <a16:creationId xmlns:a16="http://schemas.microsoft.com/office/drawing/2014/main" id="{F7D5D7F7-2095-7EA4-A14A-226106D8FBAA}"/>
                </a:ext>
              </a:extLst>
            </p:cNvPr>
            <p:cNvSpPr txBox="1"/>
            <p:nvPr/>
          </p:nvSpPr>
          <p:spPr>
            <a:xfrm>
              <a:off x="7425879" y="2534242"/>
              <a:ext cx="1640073" cy="276999"/>
            </a:xfrm>
            <a:prstGeom prst="rect">
              <a:avLst/>
            </a:prstGeom>
            <a:noFill/>
          </p:spPr>
          <p:txBody>
            <a:bodyPr wrap="square">
              <a:spAutoFit/>
            </a:bodyPr>
            <a:lstStyle/>
            <a:p>
              <a:r>
                <a:rPr lang="en-US" sz="1200" dirty="0"/>
                <a:t>~14,000 employees </a:t>
              </a:r>
            </a:p>
          </p:txBody>
        </p:sp>
      </p:grpSp>
      <p:grpSp>
        <p:nvGrpSpPr>
          <p:cNvPr id="13" name="Group 12">
            <a:extLst>
              <a:ext uri="{FF2B5EF4-FFF2-40B4-BE49-F238E27FC236}">
                <a16:creationId xmlns:a16="http://schemas.microsoft.com/office/drawing/2014/main" id="{BBDF5127-4C03-9342-D5CD-DAD9899265A2}"/>
              </a:ext>
            </a:extLst>
          </p:cNvPr>
          <p:cNvGrpSpPr/>
          <p:nvPr/>
        </p:nvGrpSpPr>
        <p:grpSpPr>
          <a:xfrm>
            <a:off x="9675114" y="1306613"/>
            <a:ext cx="2388632" cy="1475784"/>
            <a:chOff x="9675114" y="1306613"/>
            <a:chExt cx="2388632" cy="1475784"/>
          </a:xfrm>
        </p:grpSpPr>
        <p:sp>
          <p:nvSpPr>
            <p:cNvPr id="14" name="Rectangle 13">
              <a:extLst>
                <a:ext uri="{FF2B5EF4-FFF2-40B4-BE49-F238E27FC236}">
                  <a16:creationId xmlns:a16="http://schemas.microsoft.com/office/drawing/2014/main" id="{0E9F876D-5BA1-3DFE-4158-041300414A2D}"/>
                </a:ext>
              </a:extLst>
            </p:cNvPr>
            <p:cNvSpPr/>
            <p:nvPr/>
          </p:nvSpPr>
          <p:spPr>
            <a:xfrm>
              <a:off x="9675114" y="1306613"/>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a black square&#10;&#10;AI-generated content may be incorrect.">
              <a:extLst>
                <a:ext uri="{FF2B5EF4-FFF2-40B4-BE49-F238E27FC236}">
                  <a16:creationId xmlns:a16="http://schemas.microsoft.com/office/drawing/2014/main" id="{45EAD018-3D67-8CEA-B275-EA072AD785EE}"/>
                </a:ext>
              </a:extLst>
            </p:cNvPr>
            <p:cNvPicPr>
              <a:picLocks noChangeAspect="1"/>
            </p:cNvPicPr>
            <p:nvPr/>
          </p:nvPicPr>
          <p:blipFill>
            <a:blip r:embed="rId6">
              <a:duotone>
                <a:schemeClr val="accent3">
                  <a:shade val="45000"/>
                  <a:satMod val="135000"/>
                </a:schemeClr>
                <a:prstClr val="white"/>
              </a:duotone>
            </a:blip>
            <a:stretch>
              <a:fillRect/>
            </a:stretch>
          </p:blipFill>
          <p:spPr>
            <a:xfrm>
              <a:off x="10009048" y="1917685"/>
              <a:ext cx="1743673" cy="311747"/>
            </a:xfrm>
            <a:prstGeom prst="rect">
              <a:avLst/>
            </a:prstGeom>
          </p:spPr>
        </p:pic>
        <p:sp>
          <p:nvSpPr>
            <p:cNvPr id="16" name="TextBox 15">
              <a:extLst>
                <a:ext uri="{FF2B5EF4-FFF2-40B4-BE49-F238E27FC236}">
                  <a16:creationId xmlns:a16="http://schemas.microsoft.com/office/drawing/2014/main" id="{1CB59E10-9A60-422B-9FB6-55FB754450DB}"/>
                </a:ext>
              </a:extLst>
            </p:cNvPr>
            <p:cNvSpPr txBox="1"/>
            <p:nvPr/>
          </p:nvSpPr>
          <p:spPr>
            <a:xfrm>
              <a:off x="10423673" y="2505398"/>
              <a:ext cx="1640073" cy="276999"/>
            </a:xfrm>
            <a:prstGeom prst="rect">
              <a:avLst/>
            </a:prstGeom>
            <a:noFill/>
          </p:spPr>
          <p:txBody>
            <a:bodyPr wrap="square">
              <a:spAutoFit/>
            </a:bodyPr>
            <a:lstStyle/>
            <a:p>
              <a:r>
                <a:rPr lang="en-US" sz="1200" dirty="0"/>
                <a:t>~10,000 employees </a:t>
              </a:r>
            </a:p>
          </p:txBody>
        </p:sp>
      </p:grpSp>
      <p:grpSp>
        <p:nvGrpSpPr>
          <p:cNvPr id="17" name="Group 16">
            <a:extLst>
              <a:ext uri="{FF2B5EF4-FFF2-40B4-BE49-F238E27FC236}">
                <a16:creationId xmlns:a16="http://schemas.microsoft.com/office/drawing/2014/main" id="{476E4EEE-2B7B-BD8A-DD47-361B300A33CB}"/>
              </a:ext>
            </a:extLst>
          </p:cNvPr>
          <p:cNvGrpSpPr/>
          <p:nvPr/>
        </p:nvGrpSpPr>
        <p:grpSpPr>
          <a:xfrm>
            <a:off x="3398485" y="3249099"/>
            <a:ext cx="2403176" cy="1475364"/>
            <a:chOff x="3398485" y="3249099"/>
            <a:chExt cx="2403176" cy="1475364"/>
          </a:xfrm>
        </p:grpSpPr>
        <p:sp>
          <p:nvSpPr>
            <p:cNvPr id="18" name="Rectangle 17">
              <a:extLst>
                <a:ext uri="{FF2B5EF4-FFF2-40B4-BE49-F238E27FC236}">
                  <a16:creationId xmlns:a16="http://schemas.microsoft.com/office/drawing/2014/main" id="{30DC8EE7-B425-AF6B-0678-BC5BFBDEDE87}"/>
                </a:ext>
              </a:extLst>
            </p:cNvPr>
            <p:cNvSpPr/>
            <p:nvPr/>
          </p:nvSpPr>
          <p:spPr>
            <a:xfrm>
              <a:off x="3398485" y="3249099"/>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ue and yellow logo&#10;&#10;AI-generated content may be incorrect.">
              <a:extLst>
                <a:ext uri="{FF2B5EF4-FFF2-40B4-BE49-F238E27FC236}">
                  <a16:creationId xmlns:a16="http://schemas.microsoft.com/office/drawing/2014/main" id="{EC15CBD3-9445-20AA-73E2-D6A631106A14}"/>
                </a:ext>
              </a:extLst>
            </p:cNvPr>
            <p:cNvPicPr>
              <a:picLocks noChangeAspect="1"/>
            </p:cNvPicPr>
            <p:nvPr/>
          </p:nvPicPr>
          <p:blipFill>
            <a:blip r:embed="rId7">
              <a:duotone>
                <a:schemeClr val="accent3">
                  <a:shade val="45000"/>
                  <a:satMod val="135000"/>
                </a:schemeClr>
                <a:prstClr val="white"/>
              </a:duotone>
            </a:blip>
            <a:stretch>
              <a:fillRect/>
            </a:stretch>
          </p:blipFill>
          <p:spPr>
            <a:xfrm>
              <a:off x="4123913" y="3406306"/>
              <a:ext cx="1045420" cy="1012315"/>
            </a:xfrm>
            <a:prstGeom prst="rect">
              <a:avLst/>
            </a:prstGeom>
          </p:spPr>
        </p:pic>
        <p:sp>
          <p:nvSpPr>
            <p:cNvPr id="20" name="TextBox 19">
              <a:extLst>
                <a:ext uri="{FF2B5EF4-FFF2-40B4-BE49-F238E27FC236}">
                  <a16:creationId xmlns:a16="http://schemas.microsoft.com/office/drawing/2014/main" id="{8988D2D3-D48E-CCE6-A410-21EE27B5C035}"/>
                </a:ext>
              </a:extLst>
            </p:cNvPr>
            <p:cNvSpPr txBox="1"/>
            <p:nvPr/>
          </p:nvSpPr>
          <p:spPr>
            <a:xfrm>
              <a:off x="4161588" y="4418621"/>
              <a:ext cx="1640073" cy="276999"/>
            </a:xfrm>
            <a:prstGeom prst="rect">
              <a:avLst/>
            </a:prstGeom>
            <a:noFill/>
          </p:spPr>
          <p:txBody>
            <a:bodyPr wrap="square">
              <a:spAutoFit/>
            </a:bodyPr>
            <a:lstStyle/>
            <a:p>
              <a:r>
                <a:rPr lang="en-US" sz="1200" dirty="0"/>
                <a:t>~35,000 employees </a:t>
              </a:r>
            </a:p>
          </p:txBody>
        </p:sp>
      </p:grpSp>
      <p:grpSp>
        <p:nvGrpSpPr>
          <p:cNvPr id="21" name="Group 20">
            <a:extLst>
              <a:ext uri="{FF2B5EF4-FFF2-40B4-BE49-F238E27FC236}">
                <a16:creationId xmlns:a16="http://schemas.microsoft.com/office/drawing/2014/main" id="{EEC006A2-2BCE-3EEC-38BF-F740C77B0755}"/>
              </a:ext>
            </a:extLst>
          </p:cNvPr>
          <p:cNvGrpSpPr/>
          <p:nvPr/>
        </p:nvGrpSpPr>
        <p:grpSpPr>
          <a:xfrm>
            <a:off x="6609393" y="3245705"/>
            <a:ext cx="2456558" cy="1475364"/>
            <a:chOff x="6609393" y="3245705"/>
            <a:chExt cx="2456558" cy="1475364"/>
          </a:xfrm>
        </p:grpSpPr>
        <p:sp>
          <p:nvSpPr>
            <p:cNvPr id="22" name="Rectangle 21">
              <a:extLst>
                <a:ext uri="{FF2B5EF4-FFF2-40B4-BE49-F238E27FC236}">
                  <a16:creationId xmlns:a16="http://schemas.microsoft.com/office/drawing/2014/main" id="{7C16C89B-6C52-0FF1-84F4-C328F2D4B095}"/>
                </a:ext>
              </a:extLst>
            </p:cNvPr>
            <p:cNvSpPr/>
            <p:nvPr/>
          </p:nvSpPr>
          <p:spPr>
            <a:xfrm>
              <a:off x="6609393" y="3245705"/>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7F74E1C6-91CD-1DB0-75CA-01E9DE47F8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3747" y="3508910"/>
              <a:ext cx="1601086" cy="829363"/>
            </a:xfrm>
            <a:prstGeom prst="rect">
              <a:avLst/>
            </a:prstGeom>
          </p:spPr>
        </p:pic>
        <p:sp>
          <p:nvSpPr>
            <p:cNvPr id="24" name="TextBox 23">
              <a:extLst>
                <a:ext uri="{FF2B5EF4-FFF2-40B4-BE49-F238E27FC236}">
                  <a16:creationId xmlns:a16="http://schemas.microsoft.com/office/drawing/2014/main" id="{1176A75C-52F6-B04D-CC79-CA094A717228}"/>
                </a:ext>
              </a:extLst>
            </p:cNvPr>
            <p:cNvSpPr txBox="1"/>
            <p:nvPr/>
          </p:nvSpPr>
          <p:spPr>
            <a:xfrm>
              <a:off x="7425878" y="4418621"/>
              <a:ext cx="1640073" cy="276999"/>
            </a:xfrm>
            <a:prstGeom prst="rect">
              <a:avLst/>
            </a:prstGeom>
            <a:noFill/>
          </p:spPr>
          <p:txBody>
            <a:bodyPr wrap="square">
              <a:spAutoFit/>
            </a:bodyPr>
            <a:lstStyle/>
            <a:p>
              <a:r>
                <a:rPr lang="en-US" sz="1200" dirty="0"/>
                <a:t>~13,400 employees </a:t>
              </a:r>
            </a:p>
          </p:txBody>
        </p:sp>
      </p:grpSp>
      <p:grpSp>
        <p:nvGrpSpPr>
          <p:cNvPr id="25" name="Group 24">
            <a:extLst>
              <a:ext uri="{FF2B5EF4-FFF2-40B4-BE49-F238E27FC236}">
                <a16:creationId xmlns:a16="http://schemas.microsoft.com/office/drawing/2014/main" id="{D5D82292-3624-FB85-9B83-D6735CACE5E4}"/>
              </a:ext>
            </a:extLst>
          </p:cNvPr>
          <p:cNvGrpSpPr/>
          <p:nvPr/>
        </p:nvGrpSpPr>
        <p:grpSpPr>
          <a:xfrm>
            <a:off x="9675113" y="3232581"/>
            <a:ext cx="2388632" cy="1475364"/>
            <a:chOff x="9675113" y="3232581"/>
            <a:chExt cx="2388632" cy="1475364"/>
          </a:xfrm>
        </p:grpSpPr>
        <p:sp>
          <p:nvSpPr>
            <p:cNvPr id="26" name="Rectangle 25">
              <a:extLst>
                <a:ext uri="{FF2B5EF4-FFF2-40B4-BE49-F238E27FC236}">
                  <a16:creationId xmlns:a16="http://schemas.microsoft.com/office/drawing/2014/main" id="{6C9CB7EE-7F79-062E-BB67-C5700CF7C5CF}"/>
                </a:ext>
              </a:extLst>
            </p:cNvPr>
            <p:cNvSpPr/>
            <p:nvPr/>
          </p:nvSpPr>
          <p:spPr>
            <a:xfrm>
              <a:off x="9675113" y="3232581"/>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white text on an orange background&#10;&#10;AI-generated content may be incorrect.">
              <a:extLst>
                <a:ext uri="{FF2B5EF4-FFF2-40B4-BE49-F238E27FC236}">
                  <a16:creationId xmlns:a16="http://schemas.microsoft.com/office/drawing/2014/main" id="{813571B5-CE99-E9AB-0A1C-62D6F25CED1D}"/>
                </a:ext>
              </a:extLst>
            </p:cNvPr>
            <p:cNvPicPr>
              <a:picLocks noChangeAspect="1"/>
            </p:cNvPicPr>
            <p:nvPr/>
          </p:nvPicPr>
          <p:blipFill>
            <a:blip r:embed="rId10">
              <a:duotone>
                <a:schemeClr val="accent3">
                  <a:shade val="45000"/>
                  <a:satMod val="135000"/>
                </a:schemeClr>
                <a:prstClr val="white"/>
              </a:duotone>
            </a:blip>
            <a:stretch>
              <a:fillRect/>
            </a:stretch>
          </p:blipFill>
          <p:spPr>
            <a:xfrm>
              <a:off x="10423673" y="3508910"/>
              <a:ext cx="914424" cy="921739"/>
            </a:xfrm>
            <a:prstGeom prst="rect">
              <a:avLst/>
            </a:prstGeom>
          </p:spPr>
        </p:pic>
        <p:sp>
          <p:nvSpPr>
            <p:cNvPr id="28" name="TextBox 27">
              <a:extLst>
                <a:ext uri="{FF2B5EF4-FFF2-40B4-BE49-F238E27FC236}">
                  <a16:creationId xmlns:a16="http://schemas.microsoft.com/office/drawing/2014/main" id="{9A74F632-D28B-7035-0573-BCFEB0C4221D}"/>
                </a:ext>
              </a:extLst>
            </p:cNvPr>
            <p:cNvSpPr txBox="1"/>
            <p:nvPr/>
          </p:nvSpPr>
          <p:spPr>
            <a:xfrm>
              <a:off x="10423672" y="4418621"/>
              <a:ext cx="1640073" cy="276999"/>
            </a:xfrm>
            <a:prstGeom prst="rect">
              <a:avLst/>
            </a:prstGeom>
            <a:noFill/>
          </p:spPr>
          <p:txBody>
            <a:bodyPr wrap="square">
              <a:spAutoFit/>
            </a:bodyPr>
            <a:lstStyle/>
            <a:p>
              <a:r>
                <a:rPr lang="en-US" sz="1200" dirty="0"/>
                <a:t>~12,000 employees </a:t>
              </a:r>
            </a:p>
          </p:txBody>
        </p:sp>
      </p:grpSp>
      <p:grpSp>
        <p:nvGrpSpPr>
          <p:cNvPr id="29" name="Group 28">
            <a:extLst>
              <a:ext uri="{FF2B5EF4-FFF2-40B4-BE49-F238E27FC236}">
                <a16:creationId xmlns:a16="http://schemas.microsoft.com/office/drawing/2014/main" id="{A28D098F-1D1D-E5FB-73FC-29D5FA297A8B}"/>
              </a:ext>
            </a:extLst>
          </p:cNvPr>
          <p:cNvGrpSpPr/>
          <p:nvPr/>
        </p:nvGrpSpPr>
        <p:grpSpPr>
          <a:xfrm>
            <a:off x="3398483" y="5137661"/>
            <a:ext cx="2403178" cy="1475364"/>
            <a:chOff x="3398483" y="5137661"/>
            <a:chExt cx="2403178" cy="1475364"/>
          </a:xfrm>
        </p:grpSpPr>
        <p:sp>
          <p:nvSpPr>
            <p:cNvPr id="30" name="Rectangle 29">
              <a:extLst>
                <a:ext uri="{FF2B5EF4-FFF2-40B4-BE49-F238E27FC236}">
                  <a16:creationId xmlns:a16="http://schemas.microsoft.com/office/drawing/2014/main" id="{2FD6E539-F9BB-255F-470D-73144EAEDE53}"/>
                </a:ext>
              </a:extLst>
            </p:cNvPr>
            <p:cNvSpPr/>
            <p:nvPr/>
          </p:nvSpPr>
          <p:spPr>
            <a:xfrm>
              <a:off x="3398483" y="5137661"/>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olorful text on a black background&#10;&#10;AI-generated content may be incorrect.">
              <a:extLst>
                <a:ext uri="{FF2B5EF4-FFF2-40B4-BE49-F238E27FC236}">
                  <a16:creationId xmlns:a16="http://schemas.microsoft.com/office/drawing/2014/main" id="{919BE7AB-53A8-A670-280F-47027E74796D}"/>
                </a:ext>
              </a:extLst>
            </p:cNvPr>
            <p:cNvPicPr>
              <a:picLocks noChangeAspect="1"/>
            </p:cNvPicPr>
            <p:nvPr/>
          </p:nvPicPr>
          <p:blipFill>
            <a:blip r:embed="rId11">
              <a:duotone>
                <a:schemeClr val="accent4">
                  <a:shade val="45000"/>
                  <a:satMod val="135000"/>
                </a:schemeClr>
                <a:prstClr val="white"/>
              </a:duotone>
            </a:blip>
            <a:stretch>
              <a:fillRect/>
            </a:stretch>
          </p:blipFill>
          <p:spPr>
            <a:xfrm>
              <a:off x="3662883" y="5628343"/>
              <a:ext cx="1820994" cy="529744"/>
            </a:xfrm>
            <a:prstGeom prst="rect">
              <a:avLst/>
            </a:prstGeom>
          </p:spPr>
        </p:pic>
        <p:sp>
          <p:nvSpPr>
            <p:cNvPr id="32" name="TextBox 31">
              <a:extLst>
                <a:ext uri="{FF2B5EF4-FFF2-40B4-BE49-F238E27FC236}">
                  <a16:creationId xmlns:a16="http://schemas.microsoft.com/office/drawing/2014/main" id="{5B8CEF36-B905-A9A1-82D9-A7B30C79E9A1}"/>
                </a:ext>
              </a:extLst>
            </p:cNvPr>
            <p:cNvSpPr txBox="1"/>
            <p:nvPr/>
          </p:nvSpPr>
          <p:spPr>
            <a:xfrm>
              <a:off x="4161588" y="6331842"/>
              <a:ext cx="1640073" cy="276999"/>
            </a:xfrm>
            <a:prstGeom prst="rect">
              <a:avLst/>
            </a:prstGeom>
            <a:noFill/>
          </p:spPr>
          <p:txBody>
            <a:bodyPr wrap="square">
              <a:spAutoFit/>
            </a:bodyPr>
            <a:lstStyle/>
            <a:p>
              <a:r>
                <a:rPr lang="en-US" sz="1200" dirty="0"/>
                <a:t>~97,200 employees </a:t>
              </a:r>
            </a:p>
          </p:txBody>
        </p:sp>
      </p:grpSp>
      <p:grpSp>
        <p:nvGrpSpPr>
          <p:cNvPr id="33" name="Group 32">
            <a:extLst>
              <a:ext uri="{FF2B5EF4-FFF2-40B4-BE49-F238E27FC236}">
                <a16:creationId xmlns:a16="http://schemas.microsoft.com/office/drawing/2014/main" id="{27DF8F59-C2F0-2EF6-1BEF-D521E1D03E04}"/>
              </a:ext>
            </a:extLst>
          </p:cNvPr>
          <p:cNvGrpSpPr/>
          <p:nvPr/>
        </p:nvGrpSpPr>
        <p:grpSpPr>
          <a:xfrm>
            <a:off x="6609393" y="5155533"/>
            <a:ext cx="2414017" cy="1475364"/>
            <a:chOff x="6609393" y="5155533"/>
            <a:chExt cx="2414017" cy="1475364"/>
          </a:xfrm>
        </p:grpSpPr>
        <p:sp>
          <p:nvSpPr>
            <p:cNvPr id="34" name="Rectangle 33">
              <a:extLst>
                <a:ext uri="{FF2B5EF4-FFF2-40B4-BE49-F238E27FC236}">
                  <a16:creationId xmlns:a16="http://schemas.microsoft.com/office/drawing/2014/main" id="{F50E7578-EF7C-6C8D-DCDF-C884FA839858}"/>
                </a:ext>
              </a:extLst>
            </p:cNvPr>
            <p:cNvSpPr/>
            <p:nvPr/>
          </p:nvSpPr>
          <p:spPr>
            <a:xfrm>
              <a:off x="6609393" y="5155533"/>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circular emblem with different symbols&#10;&#10;AI-generated content may be incorrect.">
              <a:extLst>
                <a:ext uri="{FF2B5EF4-FFF2-40B4-BE49-F238E27FC236}">
                  <a16:creationId xmlns:a16="http://schemas.microsoft.com/office/drawing/2014/main" id="{3C313E22-6D23-060C-4B16-667605D42D49}"/>
                </a:ext>
              </a:extLst>
            </p:cNvPr>
            <p:cNvPicPr>
              <a:picLocks noChangeAspect="1"/>
            </p:cNvPicPr>
            <p:nvPr/>
          </p:nvPicPr>
          <p:blipFill>
            <a:blip r:embed="rId12">
              <a:duotone>
                <a:schemeClr val="accent3">
                  <a:shade val="45000"/>
                  <a:satMod val="135000"/>
                </a:schemeClr>
                <a:prstClr val="white"/>
              </a:duotone>
            </a:blip>
            <a:stretch>
              <a:fillRect/>
            </a:stretch>
          </p:blipFill>
          <p:spPr>
            <a:xfrm>
              <a:off x="7233280" y="5241851"/>
              <a:ext cx="1137496" cy="1137496"/>
            </a:xfrm>
            <a:prstGeom prst="rect">
              <a:avLst/>
            </a:prstGeom>
          </p:spPr>
        </p:pic>
        <p:sp>
          <p:nvSpPr>
            <p:cNvPr id="36" name="TextBox 35">
              <a:extLst>
                <a:ext uri="{FF2B5EF4-FFF2-40B4-BE49-F238E27FC236}">
                  <a16:creationId xmlns:a16="http://schemas.microsoft.com/office/drawing/2014/main" id="{1168D1B0-2C88-DDE7-9479-2D337B5BD5ED}"/>
                </a:ext>
              </a:extLst>
            </p:cNvPr>
            <p:cNvSpPr txBox="1"/>
            <p:nvPr/>
          </p:nvSpPr>
          <p:spPr>
            <a:xfrm>
              <a:off x="7383337" y="6353898"/>
              <a:ext cx="1640073" cy="276999"/>
            </a:xfrm>
            <a:prstGeom prst="rect">
              <a:avLst/>
            </a:prstGeom>
            <a:noFill/>
          </p:spPr>
          <p:txBody>
            <a:bodyPr wrap="square">
              <a:spAutoFit/>
            </a:bodyPr>
            <a:lstStyle/>
            <a:p>
              <a:r>
                <a:rPr lang="en-US" sz="1200" dirty="0"/>
                <a:t>~70,700 employees </a:t>
              </a:r>
            </a:p>
          </p:txBody>
        </p:sp>
      </p:grpSp>
      <p:grpSp>
        <p:nvGrpSpPr>
          <p:cNvPr id="2" name="Group 1">
            <a:extLst>
              <a:ext uri="{FF2B5EF4-FFF2-40B4-BE49-F238E27FC236}">
                <a16:creationId xmlns:a16="http://schemas.microsoft.com/office/drawing/2014/main" id="{B14E847D-5A5B-C8A0-99DD-250ECC66F2C8}"/>
              </a:ext>
            </a:extLst>
          </p:cNvPr>
          <p:cNvGrpSpPr/>
          <p:nvPr/>
        </p:nvGrpSpPr>
        <p:grpSpPr>
          <a:xfrm>
            <a:off x="9675113" y="5155533"/>
            <a:ext cx="2421044" cy="1475364"/>
            <a:chOff x="9675113" y="5155533"/>
            <a:chExt cx="2421044" cy="1475364"/>
          </a:xfrm>
        </p:grpSpPr>
        <p:grpSp>
          <p:nvGrpSpPr>
            <p:cNvPr id="37" name="Group 36">
              <a:extLst>
                <a:ext uri="{FF2B5EF4-FFF2-40B4-BE49-F238E27FC236}">
                  <a16:creationId xmlns:a16="http://schemas.microsoft.com/office/drawing/2014/main" id="{D4101627-044C-541D-6D0B-447416FBB8DF}"/>
                </a:ext>
              </a:extLst>
            </p:cNvPr>
            <p:cNvGrpSpPr/>
            <p:nvPr/>
          </p:nvGrpSpPr>
          <p:grpSpPr>
            <a:xfrm>
              <a:off x="9675113" y="5155533"/>
              <a:ext cx="2421044" cy="1475364"/>
              <a:chOff x="9675113" y="5155533"/>
              <a:chExt cx="2421044" cy="1475364"/>
            </a:xfrm>
          </p:grpSpPr>
          <p:sp>
            <p:nvSpPr>
              <p:cNvPr id="38" name="Rectangle 37">
                <a:extLst>
                  <a:ext uri="{FF2B5EF4-FFF2-40B4-BE49-F238E27FC236}">
                    <a16:creationId xmlns:a16="http://schemas.microsoft.com/office/drawing/2014/main" id="{6E51EBF8-BB19-75B9-F3D0-DFAE596D8F75}"/>
                  </a:ext>
                </a:extLst>
              </p:cNvPr>
              <p:cNvSpPr/>
              <p:nvPr/>
            </p:nvSpPr>
            <p:spPr>
              <a:xfrm>
                <a:off x="9675113" y="5155533"/>
                <a:ext cx="2349795" cy="1475364"/>
              </a:xfrm>
              <a:prstGeom prst="rect">
                <a:avLst/>
              </a:prstGeom>
              <a:solidFill>
                <a:srgbClr val="F2EFE9"/>
              </a:solidFill>
              <a:ln>
                <a:solidFill>
                  <a:srgbClr val="ECE8C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6743258-6E52-A8B6-2B16-B4C637D14B0A}"/>
                  </a:ext>
                </a:extLst>
              </p:cNvPr>
              <p:cNvSpPr txBox="1"/>
              <p:nvPr/>
            </p:nvSpPr>
            <p:spPr>
              <a:xfrm>
                <a:off x="10456084" y="6331842"/>
                <a:ext cx="1640073" cy="276999"/>
              </a:xfrm>
              <a:prstGeom prst="rect">
                <a:avLst/>
              </a:prstGeom>
              <a:noFill/>
            </p:spPr>
            <p:txBody>
              <a:bodyPr wrap="square">
                <a:spAutoFit/>
              </a:bodyPr>
              <a:lstStyle/>
              <a:p>
                <a:r>
                  <a:rPr lang="en-US" sz="1200" dirty="0"/>
                  <a:t>~5,125 employees </a:t>
                </a:r>
              </a:p>
            </p:txBody>
          </p:sp>
        </p:grpSp>
        <p:pic>
          <p:nvPicPr>
            <p:cNvPr id="40" name="Picture 39" descr="A blue and black logo&#10;&#10;AI-generated content may be incorrect.">
              <a:extLst>
                <a:ext uri="{FF2B5EF4-FFF2-40B4-BE49-F238E27FC236}">
                  <a16:creationId xmlns:a16="http://schemas.microsoft.com/office/drawing/2014/main" id="{C18481D4-94E3-E33A-D6C7-6FA989CF6D28}"/>
                </a:ext>
              </a:extLst>
            </p:cNvPr>
            <p:cNvPicPr>
              <a:picLocks noChangeAspect="1"/>
            </p:cNvPicPr>
            <p:nvPr/>
          </p:nvPicPr>
          <p:blipFill>
            <a:blip r:embed="rId13">
              <a:duotone>
                <a:schemeClr val="accent3">
                  <a:shade val="45000"/>
                  <a:satMod val="135000"/>
                </a:schemeClr>
                <a:prstClr val="white"/>
              </a:duotone>
            </a:blip>
            <a:stretch>
              <a:fillRect/>
            </a:stretch>
          </p:blipFill>
          <p:spPr>
            <a:xfrm>
              <a:off x="9985874" y="5628343"/>
              <a:ext cx="1702981" cy="435679"/>
            </a:xfrm>
            <a:prstGeom prst="rect">
              <a:avLst/>
            </a:prstGeom>
          </p:spPr>
        </p:pic>
      </p:grpSp>
    </p:spTree>
    <p:extLst>
      <p:ext uri="{BB962C8B-B14F-4D97-AF65-F5344CB8AC3E}">
        <p14:creationId xmlns:p14="http://schemas.microsoft.com/office/powerpoint/2010/main" val="310404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D47C-015C-3F5E-A26E-4A05D861D7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316F9B-C4BF-50E6-A07B-A29EF210EE01}"/>
              </a:ext>
            </a:extLst>
          </p:cNvPr>
          <p:cNvSpPr/>
          <p:nvPr/>
        </p:nvSpPr>
        <p:spPr>
          <a:xfrm>
            <a:off x="0" y="0"/>
            <a:ext cx="7126014" cy="6858000"/>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6">
            <a:extLst>
              <a:ext uri="{FF2B5EF4-FFF2-40B4-BE49-F238E27FC236}">
                <a16:creationId xmlns:a16="http://schemas.microsoft.com/office/drawing/2014/main" id="{6779A252-2EF4-0151-BBEA-BADC44671A66}"/>
              </a:ext>
            </a:extLst>
          </p:cNvPr>
          <p:cNvSpPr txBox="1">
            <a:spLocks/>
          </p:cNvSpPr>
          <p:nvPr/>
        </p:nvSpPr>
        <p:spPr>
          <a:xfrm>
            <a:off x="411092" y="447894"/>
            <a:ext cx="5684908" cy="4701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Meeting Design</a:t>
            </a:r>
          </a:p>
        </p:txBody>
      </p:sp>
      <p:sp>
        <p:nvSpPr>
          <p:cNvPr id="18" name="TextBox 17">
            <a:extLst>
              <a:ext uri="{FF2B5EF4-FFF2-40B4-BE49-F238E27FC236}">
                <a16:creationId xmlns:a16="http://schemas.microsoft.com/office/drawing/2014/main" id="{3DFCA8E3-617F-AE25-7205-97130373684D}"/>
              </a:ext>
            </a:extLst>
          </p:cNvPr>
          <p:cNvSpPr txBox="1"/>
          <p:nvPr/>
        </p:nvSpPr>
        <p:spPr>
          <a:xfrm>
            <a:off x="8115450" y="5076619"/>
            <a:ext cx="2552550" cy="707886"/>
          </a:xfrm>
          <a:prstGeom prst="rect">
            <a:avLst/>
          </a:prstGeom>
          <a:noFill/>
        </p:spPr>
        <p:txBody>
          <a:bodyPr wrap="square">
            <a:spAutoFit/>
          </a:bodyPr>
          <a:lstStyle/>
          <a:p>
            <a:pPr>
              <a:spcBef>
                <a:spcPts val="1200"/>
              </a:spcBef>
            </a:pPr>
            <a:r>
              <a:rPr lang="en-US" sz="1600" b="1" dirty="0"/>
              <a:t>Moderators</a:t>
            </a:r>
          </a:p>
          <a:p>
            <a:pPr>
              <a:spcBef>
                <a:spcPts val="1200"/>
              </a:spcBef>
            </a:pPr>
            <a:r>
              <a:rPr lang="en-US" sz="1400" dirty="0"/>
              <a:t>Cedars-Sinai Leaders</a:t>
            </a:r>
          </a:p>
        </p:txBody>
      </p:sp>
      <p:grpSp>
        <p:nvGrpSpPr>
          <p:cNvPr id="4" name="Group 3">
            <a:extLst>
              <a:ext uri="{FF2B5EF4-FFF2-40B4-BE49-F238E27FC236}">
                <a16:creationId xmlns:a16="http://schemas.microsoft.com/office/drawing/2014/main" id="{A50D2E4A-1D59-D9B0-8BA1-21124C3E16ED}"/>
              </a:ext>
            </a:extLst>
          </p:cNvPr>
          <p:cNvGrpSpPr/>
          <p:nvPr/>
        </p:nvGrpSpPr>
        <p:grpSpPr>
          <a:xfrm>
            <a:off x="8070259" y="1021144"/>
            <a:ext cx="2978741" cy="915776"/>
            <a:chOff x="8070259" y="1021144"/>
            <a:chExt cx="2978741" cy="915776"/>
          </a:xfrm>
        </p:grpSpPr>
        <p:sp>
          <p:nvSpPr>
            <p:cNvPr id="7" name="TextBox 6">
              <a:extLst>
                <a:ext uri="{FF2B5EF4-FFF2-40B4-BE49-F238E27FC236}">
                  <a16:creationId xmlns:a16="http://schemas.microsoft.com/office/drawing/2014/main" id="{80DB43B1-22F0-AB0E-45F9-F251A1EEA3E9}"/>
                </a:ext>
              </a:extLst>
            </p:cNvPr>
            <p:cNvSpPr txBox="1"/>
            <p:nvPr/>
          </p:nvSpPr>
          <p:spPr>
            <a:xfrm>
              <a:off x="8070259" y="1021144"/>
              <a:ext cx="1584250" cy="707886"/>
            </a:xfrm>
            <a:prstGeom prst="rect">
              <a:avLst/>
            </a:prstGeom>
            <a:noFill/>
          </p:spPr>
          <p:txBody>
            <a:bodyPr wrap="square">
              <a:spAutoFit/>
            </a:bodyPr>
            <a:lstStyle/>
            <a:p>
              <a:pPr>
                <a:spcBef>
                  <a:spcPts val="1200"/>
                </a:spcBef>
              </a:pPr>
              <a:r>
                <a:rPr lang="en-US" sz="1600" b="1" dirty="0"/>
                <a:t>Frequency</a:t>
              </a:r>
            </a:p>
            <a:p>
              <a:pPr>
                <a:spcBef>
                  <a:spcPts val="1200"/>
                </a:spcBef>
              </a:pPr>
              <a:r>
                <a:rPr lang="en-US" sz="1400" dirty="0"/>
                <a:t>2–3 times/year</a:t>
              </a:r>
            </a:p>
          </p:txBody>
        </p:sp>
        <p:cxnSp>
          <p:nvCxnSpPr>
            <p:cNvPr id="5" name="Straight Connector 4">
              <a:extLst>
                <a:ext uri="{FF2B5EF4-FFF2-40B4-BE49-F238E27FC236}">
                  <a16:creationId xmlns:a16="http://schemas.microsoft.com/office/drawing/2014/main" id="{7EE13EE0-848F-73AA-23BD-F43FF2C7F89B}"/>
                </a:ext>
              </a:extLst>
            </p:cNvPr>
            <p:cNvCxnSpPr>
              <a:cxnSpLocks/>
            </p:cNvCxnSpPr>
            <p:nvPr/>
          </p:nvCxnSpPr>
          <p:spPr>
            <a:xfrm>
              <a:off x="8115450" y="1936920"/>
              <a:ext cx="2933550" cy="0"/>
            </a:xfrm>
            <a:prstGeom prst="line">
              <a:avLst/>
            </a:prstGeom>
          </p:spPr>
          <p:style>
            <a:lnRef idx="2">
              <a:schemeClr val="dk1"/>
            </a:lnRef>
            <a:fillRef idx="0">
              <a:schemeClr val="dk1"/>
            </a:fillRef>
            <a:effectRef idx="1">
              <a:schemeClr val="dk1"/>
            </a:effectRef>
            <a:fontRef idx="minor">
              <a:schemeClr val="tx1"/>
            </a:fontRef>
          </p:style>
        </p:cxnSp>
      </p:grpSp>
      <p:grpSp>
        <p:nvGrpSpPr>
          <p:cNvPr id="6" name="Group 5">
            <a:extLst>
              <a:ext uri="{FF2B5EF4-FFF2-40B4-BE49-F238E27FC236}">
                <a16:creationId xmlns:a16="http://schemas.microsoft.com/office/drawing/2014/main" id="{988437F8-55A1-1840-2874-FB83FEE8923C}"/>
              </a:ext>
            </a:extLst>
          </p:cNvPr>
          <p:cNvGrpSpPr/>
          <p:nvPr/>
        </p:nvGrpSpPr>
        <p:grpSpPr>
          <a:xfrm>
            <a:off x="8070258" y="2338155"/>
            <a:ext cx="2978742" cy="1046565"/>
            <a:chOff x="8070258" y="2338155"/>
            <a:chExt cx="2978742" cy="1046565"/>
          </a:xfrm>
        </p:grpSpPr>
        <p:sp>
          <p:nvSpPr>
            <p:cNvPr id="12" name="TextBox 11">
              <a:extLst>
                <a:ext uri="{FF2B5EF4-FFF2-40B4-BE49-F238E27FC236}">
                  <a16:creationId xmlns:a16="http://schemas.microsoft.com/office/drawing/2014/main" id="{E05924B6-7254-4FAE-887F-8BEC9E36C541}"/>
                </a:ext>
              </a:extLst>
            </p:cNvPr>
            <p:cNvSpPr txBox="1"/>
            <p:nvPr/>
          </p:nvSpPr>
          <p:spPr>
            <a:xfrm>
              <a:off x="8070258" y="2338155"/>
              <a:ext cx="2839480" cy="707886"/>
            </a:xfrm>
            <a:prstGeom prst="rect">
              <a:avLst/>
            </a:prstGeom>
            <a:noFill/>
          </p:spPr>
          <p:txBody>
            <a:bodyPr wrap="square">
              <a:spAutoFit/>
            </a:bodyPr>
            <a:lstStyle/>
            <a:p>
              <a:pPr>
                <a:spcBef>
                  <a:spcPts val="1200"/>
                </a:spcBef>
              </a:pPr>
              <a:r>
                <a:rPr lang="en-US" sz="1600" b="1" dirty="0"/>
                <a:t>Format</a:t>
              </a:r>
            </a:p>
            <a:p>
              <a:pPr>
                <a:spcBef>
                  <a:spcPts val="1200"/>
                </a:spcBef>
              </a:pPr>
              <a:r>
                <a:rPr lang="en-US" sz="1400" dirty="0"/>
                <a:t>In-person, dinner meeting setting</a:t>
              </a:r>
            </a:p>
          </p:txBody>
        </p:sp>
        <p:cxnSp>
          <p:nvCxnSpPr>
            <p:cNvPr id="8" name="Straight Connector 7">
              <a:extLst>
                <a:ext uri="{FF2B5EF4-FFF2-40B4-BE49-F238E27FC236}">
                  <a16:creationId xmlns:a16="http://schemas.microsoft.com/office/drawing/2014/main" id="{E181B513-4D3C-1927-22B6-56BD3505EAA1}"/>
                </a:ext>
              </a:extLst>
            </p:cNvPr>
            <p:cNvCxnSpPr>
              <a:cxnSpLocks/>
            </p:cNvCxnSpPr>
            <p:nvPr/>
          </p:nvCxnSpPr>
          <p:spPr>
            <a:xfrm>
              <a:off x="8115450" y="3384720"/>
              <a:ext cx="2933550" cy="0"/>
            </a:xfrm>
            <a:prstGeom prst="line">
              <a:avLst/>
            </a:prstGeom>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6871E258-D82B-6EEA-1728-B6C05D76FA69}"/>
              </a:ext>
            </a:extLst>
          </p:cNvPr>
          <p:cNvGrpSpPr/>
          <p:nvPr/>
        </p:nvGrpSpPr>
        <p:grpSpPr>
          <a:xfrm>
            <a:off x="8070259" y="3707387"/>
            <a:ext cx="2987454" cy="1010833"/>
            <a:chOff x="8070259" y="3707387"/>
            <a:chExt cx="2987454" cy="1010833"/>
          </a:xfrm>
        </p:grpSpPr>
        <p:sp>
          <p:nvSpPr>
            <p:cNvPr id="15" name="TextBox 14">
              <a:extLst>
                <a:ext uri="{FF2B5EF4-FFF2-40B4-BE49-F238E27FC236}">
                  <a16:creationId xmlns:a16="http://schemas.microsoft.com/office/drawing/2014/main" id="{A88016E2-E13E-D5EF-C7A6-342C6C156081}"/>
                </a:ext>
              </a:extLst>
            </p:cNvPr>
            <p:cNvSpPr txBox="1"/>
            <p:nvPr/>
          </p:nvSpPr>
          <p:spPr>
            <a:xfrm>
              <a:off x="8070259" y="3707387"/>
              <a:ext cx="1584250" cy="707886"/>
            </a:xfrm>
            <a:prstGeom prst="rect">
              <a:avLst/>
            </a:prstGeom>
            <a:noFill/>
          </p:spPr>
          <p:txBody>
            <a:bodyPr wrap="square">
              <a:spAutoFit/>
            </a:bodyPr>
            <a:lstStyle/>
            <a:p>
              <a:pPr>
                <a:spcBef>
                  <a:spcPts val="1200"/>
                </a:spcBef>
              </a:pPr>
              <a:r>
                <a:rPr lang="en-US" sz="1600" b="1" dirty="0"/>
                <a:t>Group Size</a:t>
              </a:r>
            </a:p>
            <a:p>
              <a:pPr>
                <a:spcBef>
                  <a:spcPts val="1200"/>
                </a:spcBef>
              </a:pPr>
              <a:r>
                <a:rPr lang="en-US" sz="1400" dirty="0"/>
                <a:t>~10 employers</a:t>
              </a:r>
            </a:p>
          </p:txBody>
        </p:sp>
        <p:cxnSp>
          <p:nvCxnSpPr>
            <p:cNvPr id="9" name="Straight Connector 8">
              <a:extLst>
                <a:ext uri="{FF2B5EF4-FFF2-40B4-BE49-F238E27FC236}">
                  <a16:creationId xmlns:a16="http://schemas.microsoft.com/office/drawing/2014/main" id="{932881BD-1AD6-4500-9240-1088EBC5B430}"/>
                </a:ext>
              </a:extLst>
            </p:cNvPr>
            <p:cNvCxnSpPr>
              <a:cxnSpLocks/>
            </p:cNvCxnSpPr>
            <p:nvPr/>
          </p:nvCxnSpPr>
          <p:spPr>
            <a:xfrm>
              <a:off x="8115450" y="4718220"/>
              <a:ext cx="2942263" cy="0"/>
            </a:xfrm>
            <a:prstGeom prst="line">
              <a:avLst/>
            </a:prstGeom>
          </p:spPr>
          <p:style>
            <a:lnRef idx="2">
              <a:schemeClr val="dk1"/>
            </a:lnRef>
            <a:fillRef idx="0">
              <a:schemeClr val="dk1"/>
            </a:fillRef>
            <a:effectRef idx="1">
              <a:schemeClr val="dk1"/>
            </a:effectRef>
            <a:fontRef idx="minor">
              <a:schemeClr val="tx1"/>
            </a:fontRef>
          </p:style>
        </p:cxnSp>
      </p:grpSp>
      <p:pic>
        <p:nvPicPr>
          <p:cNvPr id="17" name="Picture 16" descr="A table with water bottles and papers on it&#10;&#10;AI-generated content may be incorrect.">
            <a:extLst>
              <a:ext uri="{FF2B5EF4-FFF2-40B4-BE49-F238E27FC236}">
                <a16:creationId xmlns:a16="http://schemas.microsoft.com/office/drawing/2014/main" id="{6BC22EB8-651B-B770-5B9C-9CC93ACFBC8B}"/>
              </a:ext>
            </a:extLst>
          </p:cNvPr>
          <p:cNvPicPr>
            <a:picLocks noChangeAspect="1"/>
          </p:cNvPicPr>
          <p:nvPr/>
        </p:nvPicPr>
        <p:blipFill>
          <a:blip r:embed="rId3"/>
          <a:stretch>
            <a:fillRect/>
          </a:stretch>
        </p:blipFill>
        <p:spPr>
          <a:xfrm>
            <a:off x="789327" y="2152907"/>
            <a:ext cx="5547360" cy="3108960"/>
          </a:xfrm>
          <a:prstGeom prst="rect">
            <a:avLst/>
          </a:prstGeom>
        </p:spPr>
      </p:pic>
    </p:spTree>
    <p:extLst>
      <p:ext uri="{BB962C8B-B14F-4D97-AF65-F5344CB8AC3E}">
        <p14:creationId xmlns:p14="http://schemas.microsoft.com/office/powerpoint/2010/main" val="533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5174F-47C7-344A-5C08-5DD989A3C0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FF986AF-B173-9044-8BCB-8613D0A9BD3A}"/>
              </a:ext>
            </a:extLst>
          </p:cNvPr>
          <p:cNvSpPr/>
          <p:nvPr/>
        </p:nvSpPr>
        <p:spPr>
          <a:xfrm>
            <a:off x="0" y="0"/>
            <a:ext cx="12192000" cy="3982702"/>
          </a:xfrm>
          <a:prstGeom prst="rect">
            <a:avLst/>
          </a:prstGeom>
          <a:solidFill>
            <a:srgbClr val="F2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83733"/>
              </a:solidFill>
            </a:endParaRPr>
          </a:p>
        </p:txBody>
      </p:sp>
      <p:sp>
        <p:nvSpPr>
          <p:cNvPr id="3" name="Title 36">
            <a:extLst>
              <a:ext uri="{FF2B5EF4-FFF2-40B4-BE49-F238E27FC236}">
                <a16:creationId xmlns:a16="http://schemas.microsoft.com/office/drawing/2014/main" id="{6B8DEC8B-A33D-DB41-0FBD-82D9F6836AAF}"/>
              </a:ext>
            </a:extLst>
          </p:cNvPr>
          <p:cNvSpPr txBox="1">
            <a:spLocks/>
          </p:cNvSpPr>
          <p:nvPr/>
        </p:nvSpPr>
        <p:spPr>
          <a:xfrm>
            <a:off x="411091" y="551015"/>
            <a:ext cx="7659167" cy="4701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Agendas (90 Minutes)</a:t>
            </a:r>
          </a:p>
        </p:txBody>
      </p:sp>
      <p:cxnSp>
        <p:nvCxnSpPr>
          <p:cNvPr id="6" name="Straight Connector 5">
            <a:extLst>
              <a:ext uri="{FF2B5EF4-FFF2-40B4-BE49-F238E27FC236}">
                <a16:creationId xmlns:a16="http://schemas.microsoft.com/office/drawing/2014/main" id="{8DA6F983-FB18-47C0-BF81-AAEA6C4E8884}"/>
              </a:ext>
            </a:extLst>
          </p:cNvPr>
          <p:cNvCxnSpPr>
            <a:cxnSpLocks/>
          </p:cNvCxnSpPr>
          <p:nvPr/>
        </p:nvCxnSpPr>
        <p:spPr>
          <a:xfrm>
            <a:off x="1608503" y="2013758"/>
            <a:ext cx="0" cy="4071731"/>
          </a:xfrm>
          <a:prstGeom prst="line">
            <a:avLst/>
          </a:prstGeom>
          <a:ln>
            <a:solidFill>
              <a:srgbClr val="D1B3AF"/>
            </a:solidFill>
          </a:ln>
        </p:spPr>
        <p:style>
          <a:lnRef idx="2">
            <a:schemeClr val="dk1"/>
          </a:lnRef>
          <a:fillRef idx="0">
            <a:schemeClr val="dk1"/>
          </a:fillRef>
          <a:effectRef idx="1">
            <a:schemeClr val="dk1"/>
          </a:effectRef>
          <a:fontRef idx="minor">
            <a:schemeClr val="tx1"/>
          </a:fontRef>
        </p:style>
      </p:cxnSp>
      <p:grpSp>
        <p:nvGrpSpPr>
          <p:cNvPr id="64" name="Group 63">
            <a:extLst>
              <a:ext uri="{FF2B5EF4-FFF2-40B4-BE49-F238E27FC236}">
                <a16:creationId xmlns:a16="http://schemas.microsoft.com/office/drawing/2014/main" id="{FA7A0D05-F47B-7B66-E643-22DFA119C542}"/>
              </a:ext>
            </a:extLst>
          </p:cNvPr>
          <p:cNvGrpSpPr/>
          <p:nvPr/>
        </p:nvGrpSpPr>
        <p:grpSpPr>
          <a:xfrm>
            <a:off x="1605657" y="1954916"/>
            <a:ext cx="2236997" cy="523220"/>
            <a:chOff x="1605657" y="1954916"/>
            <a:chExt cx="2236997" cy="523220"/>
          </a:xfrm>
        </p:grpSpPr>
        <p:sp>
          <p:nvSpPr>
            <p:cNvPr id="4" name="TextBox 3">
              <a:extLst>
                <a:ext uri="{FF2B5EF4-FFF2-40B4-BE49-F238E27FC236}">
                  <a16:creationId xmlns:a16="http://schemas.microsoft.com/office/drawing/2014/main" id="{BFEEA23C-D3B2-CD67-E208-F223A935FB79}"/>
                </a:ext>
              </a:extLst>
            </p:cNvPr>
            <p:cNvSpPr txBox="1"/>
            <p:nvPr/>
          </p:nvSpPr>
          <p:spPr>
            <a:xfrm>
              <a:off x="2030957" y="1954916"/>
              <a:ext cx="1811697" cy="523220"/>
            </a:xfrm>
            <a:prstGeom prst="rect">
              <a:avLst/>
            </a:prstGeom>
            <a:noFill/>
          </p:spPr>
          <p:txBody>
            <a:bodyPr wrap="square">
              <a:spAutoFit/>
            </a:bodyPr>
            <a:lstStyle/>
            <a:p>
              <a:r>
                <a:rPr lang="en-US" sz="1400" dirty="0"/>
                <a:t>Welcome &amp; Purpose </a:t>
              </a:r>
            </a:p>
            <a:p>
              <a:r>
                <a:rPr lang="en-US" sz="1400" dirty="0"/>
                <a:t>(10 min)</a:t>
              </a:r>
            </a:p>
          </p:txBody>
        </p:sp>
        <p:sp>
          <p:nvSpPr>
            <p:cNvPr id="13" name="Rectangle 12">
              <a:extLst>
                <a:ext uri="{FF2B5EF4-FFF2-40B4-BE49-F238E27FC236}">
                  <a16:creationId xmlns:a16="http://schemas.microsoft.com/office/drawing/2014/main" id="{5A71B65C-774B-402C-8849-EFD17E1E7174}"/>
                </a:ext>
              </a:extLst>
            </p:cNvPr>
            <p:cNvSpPr/>
            <p:nvPr/>
          </p:nvSpPr>
          <p:spPr>
            <a:xfrm>
              <a:off x="1605657" y="2013758"/>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D7B3CE74-050A-F0F3-651C-F3CF4CAE7C13}"/>
              </a:ext>
            </a:extLst>
          </p:cNvPr>
          <p:cNvCxnSpPr>
            <a:cxnSpLocks/>
          </p:cNvCxnSpPr>
          <p:nvPr/>
        </p:nvCxnSpPr>
        <p:spPr>
          <a:xfrm flipH="1">
            <a:off x="3842654" y="2013758"/>
            <a:ext cx="41708" cy="4071731"/>
          </a:xfrm>
          <a:prstGeom prst="line">
            <a:avLst/>
          </a:prstGeom>
          <a:ln>
            <a:solidFill>
              <a:srgbClr val="D1B3AF"/>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8BA0A572-8038-5F36-7B9E-23DA7518DC93}"/>
              </a:ext>
            </a:extLst>
          </p:cNvPr>
          <p:cNvCxnSpPr>
            <a:cxnSpLocks/>
          </p:cNvCxnSpPr>
          <p:nvPr/>
        </p:nvCxnSpPr>
        <p:spPr>
          <a:xfrm flipH="1">
            <a:off x="6795244" y="2013758"/>
            <a:ext cx="4758" cy="4071731"/>
          </a:xfrm>
          <a:prstGeom prst="line">
            <a:avLst/>
          </a:prstGeom>
          <a:ln>
            <a:solidFill>
              <a:srgbClr val="D1B3AF"/>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921B1553-FDB2-2340-A67E-24D85F2F2A9D}"/>
              </a:ext>
            </a:extLst>
          </p:cNvPr>
          <p:cNvCxnSpPr>
            <a:cxnSpLocks/>
          </p:cNvCxnSpPr>
          <p:nvPr/>
        </p:nvCxnSpPr>
        <p:spPr>
          <a:xfrm>
            <a:off x="9614362" y="2013758"/>
            <a:ext cx="0" cy="4071731"/>
          </a:xfrm>
          <a:prstGeom prst="line">
            <a:avLst/>
          </a:prstGeom>
          <a:ln>
            <a:solidFill>
              <a:srgbClr val="D1B3AF"/>
            </a:solidFill>
          </a:ln>
        </p:spPr>
        <p:style>
          <a:lnRef idx="2">
            <a:schemeClr val="dk1"/>
          </a:lnRef>
          <a:fillRef idx="0">
            <a:schemeClr val="dk1"/>
          </a:fillRef>
          <a:effectRef idx="1">
            <a:schemeClr val="dk1"/>
          </a:effectRef>
          <a:fontRef idx="minor">
            <a:schemeClr val="tx1"/>
          </a:fontRef>
        </p:style>
      </p:cxnSp>
      <p:grpSp>
        <p:nvGrpSpPr>
          <p:cNvPr id="68" name="Group 67">
            <a:extLst>
              <a:ext uri="{FF2B5EF4-FFF2-40B4-BE49-F238E27FC236}">
                <a16:creationId xmlns:a16="http://schemas.microsoft.com/office/drawing/2014/main" id="{B3E9394B-1F45-B88B-1104-C3C3E70D869E}"/>
              </a:ext>
            </a:extLst>
          </p:cNvPr>
          <p:cNvGrpSpPr/>
          <p:nvPr/>
        </p:nvGrpSpPr>
        <p:grpSpPr>
          <a:xfrm>
            <a:off x="9605628" y="1954916"/>
            <a:ext cx="2468965" cy="523220"/>
            <a:chOff x="9605628" y="1954916"/>
            <a:chExt cx="2468965" cy="523220"/>
          </a:xfrm>
        </p:grpSpPr>
        <p:sp>
          <p:nvSpPr>
            <p:cNvPr id="22" name="TextBox 21">
              <a:extLst>
                <a:ext uri="{FF2B5EF4-FFF2-40B4-BE49-F238E27FC236}">
                  <a16:creationId xmlns:a16="http://schemas.microsoft.com/office/drawing/2014/main" id="{B7AD2018-9F24-B7F6-ADED-91416B017D50}"/>
                </a:ext>
              </a:extLst>
            </p:cNvPr>
            <p:cNvSpPr txBox="1"/>
            <p:nvPr/>
          </p:nvSpPr>
          <p:spPr>
            <a:xfrm>
              <a:off x="10030928" y="1954916"/>
              <a:ext cx="2043665" cy="523220"/>
            </a:xfrm>
            <a:prstGeom prst="rect">
              <a:avLst/>
            </a:prstGeom>
            <a:noFill/>
          </p:spPr>
          <p:txBody>
            <a:bodyPr wrap="square">
              <a:spAutoFit/>
            </a:bodyPr>
            <a:lstStyle/>
            <a:p>
              <a:r>
                <a:rPr lang="en-US" sz="1400" dirty="0"/>
                <a:t>Wrap-Up &amp; Next Steps</a:t>
              </a:r>
            </a:p>
            <a:p>
              <a:r>
                <a:rPr lang="en-US" sz="1400" dirty="0"/>
                <a:t>(10 min)</a:t>
              </a:r>
            </a:p>
          </p:txBody>
        </p:sp>
        <p:sp>
          <p:nvSpPr>
            <p:cNvPr id="24" name="Rectangle 23">
              <a:extLst>
                <a:ext uri="{FF2B5EF4-FFF2-40B4-BE49-F238E27FC236}">
                  <a16:creationId xmlns:a16="http://schemas.microsoft.com/office/drawing/2014/main" id="{C92CF132-791B-FD41-D13C-66961B20A0B8}"/>
                </a:ext>
              </a:extLst>
            </p:cNvPr>
            <p:cNvSpPr/>
            <p:nvPr/>
          </p:nvSpPr>
          <p:spPr>
            <a:xfrm>
              <a:off x="9605628" y="2013758"/>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2F0931EA-2187-6169-BFD8-B1989EA49E92}"/>
              </a:ext>
            </a:extLst>
          </p:cNvPr>
          <p:cNvSpPr txBox="1"/>
          <p:nvPr/>
        </p:nvSpPr>
        <p:spPr>
          <a:xfrm>
            <a:off x="239119" y="1953218"/>
            <a:ext cx="1083004" cy="338554"/>
          </a:xfrm>
          <a:prstGeom prst="rect">
            <a:avLst/>
          </a:prstGeom>
          <a:noFill/>
        </p:spPr>
        <p:txBody>
          <a:bodyPr wrap="square">
            <a:spAutoFit/>
          </a:bodyPr>
          <a:lstStyle/>
          <a:p>
            <a:pPr>
              <a:spcBef>
                <a:spcPts val="1200"/>
              </a:spcBef>
            </a:pPr>
            <a:r>
              <a:rPr lang="en-US" sz="1600" b="1" dirty="0">
                <a:solidFill>
                  <a:srgbClr val="583733"/>
                </a:solidFill>
              </a:rPr>
              <a:t>Kickoff</a:t>
            </a:r>
            <a:endParaRPr lang="en-US" sz="1400" dirty="0">
              <a:solidFill>
                <a:srgbClr val="583733"/>
              </a:solidFill>
            </a:endParaRPr>
          </a:p>
        </p:txBody>
      </p:sp>
      <p:grpSp>
        <p:nvGrpSpPr>
          <p:cNvPr id="66" name="Group 65">
            <a:extLst>
              <a:ext uri="{FF2B5EF4-FFF2-40B4-BE49-F238E27FC236}">
                <a16:creationId xmlns:a16="http://schemas.microsoft.com/office/drawing/2014/main" id="{E1554E14-7B2B-13CB-90E1-40B0E921C24E}"/>
              </a:ext>
            </a:extLst>
          </p:cNvPr>
          <p:cNvGrpSpPr/>
          <p:nvPr/>
        </p:nvGrpSpPr>
        <p:grpSpPr>
          <a:xfrm>
            <a:off x="3884156" y="1954916"/>
            <a:ext cx="2911088" cy="1810553"/>
            <a:chOff x="3884156" y="1954916"/>
            <a:chExt cx="2911088" cy="1810553"/>
          </a:xfrm>
        </p:grpSpPr>
        <p:grpSp>
          <p:nvGrpSpPr>
            <p:cNvPr id="65" name="Group 64">
              <a:extLst>
                <a:ext uri="{FF2B5EF4-FFF2-40B4-BE49-F238E27FC236}">
                  <a16:creationId xmlns:a16="http://schemas.microsoft.com/office/drawing/2014/main" id="{73C0DC21-D4DC-5C21-4F10-7B45CF227534}"/>
                </a:ext>
              </a:extLst>
            </p:cNvPr>
            <p:cNvGrpSpPr/>
            <p:nvPr/>
          </p:nvGrpSpPr>
          <p:grpSpPr>
            <a:xfrm>
              <a:off x="3884156" y="1954916"/>
              <a:ext cx="2911088" cy="738664"/>
              <a:chOff x="3884156" y="1954916"/>
              <a:chExt cx="2911088" cy="738664"/>
            </a:xfrm>
          </p:grpSpPr>
          <p:sp>
            <p:nvSpPr>
              <p:cNvPr id="14" name="TextBox 13">
                <a:extLst>
                  <a:ext uri="{FF2B5EF4-FFF2-40B4-BE49-F238E27FC236}">
                    <a16:creationId xmlns:a16="http://schemas.microsoft.com/office/drawing/2014/main" id="{98AC4D6A-D55D-6C58-A494-F387DB9B91A4}"/>
                  </a:ext>
                </a:extLst>
              </p:cNvPr>
              <p:cNvSpPr txBox="1"/>
              <p:nvPr/>
            </p:nvSpPr>
            <p:spPr>
              <a:xfrm>
                <a:off x="4309456" y="1954916"/>
                <a:ext cx="2485788" cy="738664"/>
              </a:xfrm>
              <a:prstGeom prst="rect">
                <a:avLst/>
              </a:prstGeom>
              <a:noFill/>
            </p:spPr>
            <p:txBody>
              <a:bodyPr wrap="square">
                <a:spAutoFit/>
              </a:bodyPr>
              <a:lstStyle/>
              <a:p>
                <a:r>
                  <a:rPr lang="en-US" sz="1400" dirty="0"/>
                  <a:t>Purpose of Roundtable /</a:t>
                </a:r>
              </a:p>
              <a:p>
                <a:r>
                  <a:rPr lang="en-US" sz="1400" dirty="0"/>
                  <a:t>State of Healthcare Overview (40 min)</a:t>
                </a:r>
              </a:p>
            </p:txBody>
          </p:sp>
          <p:sp>
            <p:nvSpPr>
              <p:cNvPr id="17" name="Rectangle 16">
                <a:extLst>
                  <a:ext uri="{FF2B5EF4-FFF2-40B4-BE49-F238E27FC236}">
                    <a16:creationId xmlns:a16="http://schemas.microsoft.com/office/drawing/2014/main" id="{790457BB-AA89-506D-6F12-FD4C509CC1E7}"/>
                  </a:ext>
                </a:extLst>
              </p:cNvPr>
              <p:cNvSpPr/>
              <p:nvPr/>
            </p:nvSpPr>
            <p:spPr>
              <a:xfrm>
                <a:off x="3884156" y="2013758"/>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A63616C7-EC9F-4862-CA75-91DA861469DB}"/>
                </a:ext>
              </a:extLst>
            </p:cNvPr>
            <p:cNvSpPr txBox="1"/>
            <p:nvPr/>
          </p:nvSpPr>
          <p:spPr>
            <a:xfrm>
              <a:off x="4260384" y="2811362"/>
              <a:ext cx="2485787" cy="954107"/>
            </a:xfrm>
            <a:prstGeom prst="rect">
              <a:avLst/>
            </a:prstGeom>
            <a:noFill/>
          </p:spPr>
          <p:txBody>
            <a:bodyPr wrap="square">
              <a:spAutoFit/>
            </a:bodyPr>
            <a:lstStyle/>
            <a:p>
              <a:r>
                <a:rPr lang="en-US" sz="1400" dirty="0"/>
                <a:t>Access </a:t>
              </a:r>
            </a:p>
            <a:p>
              <a:r>
                <a:rPr lang="en-US" sz="1400" dirty="0"/>
                <a:t>The value of organized care</a:t>
              </a:r>
            </a:p>
            <a:p>
              <a:r>
                <a:rPr lang="en-US" sz="1400" dirty="0"/>
                <a:t>Value-based care</a:t>
              </a:r>
            </a:p>
            <a:p>
              <a:r>
                <a:rPr lang="en-US" sz="1400" dirty="0"/>
                <a:t>Etc.</a:t>
              </a:r>
            </a:p>
          </p:txBody>
        </p:sp>
      </p:grpSp>
      <p:grpSp>
        <p:nvGrpSpPr>
          <p:cNvPr id="67" name="Group 66">
            <a:extLst>
              <a:ext uri="{FF2B5EF4-FFF2-40B4-BE49-F238E27FC236}">
                <a16:creationId xmlns:a16="http://schemas.microsoft.com/office/drawing/2014/main" id="{22FD328A-DCCA-94C7-964F-989478AEC697}"/>
              </a:ext>
            </a:extLst>
          </p:cNvPr>
          <p:cNvGrpSpPr/>
          <p:nvPr/>
        </p:nvGrpSpPr>
        <p:grpSpPr>
          <a:xfrm>
            <a:off x="6800002" y="1954916"/>
            <a:ext cx="2873575" cy="1398980"/>
            <a:chOff x="6800002" y="1954916"/>
            <a:chExt cx="2873575" cy="1398980"/>
          </a:xfrm>
        </p:grpSpPr>
        <p:sp>
          <p:nvSpPr>
            <p:cNvPr id="19" name="TextBox 18">
              <a:extLst>
                <a:ext uri="{FF2B5EF4-FFF2-40B4-BE49-F238E27FC236}">
                  <a16:creationId xmlns:a16="http://schemas.microsoft.com/office/drawing/2014/main" id="{0CEA13DD-E2C8-2BF5-8FA9-4CDF8D442B85}"/>
                </a:ext>
              </a:extLst>
            </p:cNvPr>
            <p:cNvSpPr txBox="1"/>
            <p:nvPr/>
          </p:nvSpPr>
          <p:spPr>
            <a:xfrm>
              <a:off x="7225302" y="1954916"/>
              <a:ext cx="2448275" cy="738664"/>
            </a:xfrm>
            <a:prstGeom prst="rect">
              <a:avLst/>
            </a:prstGeom>
            <a:noFill/>
          </p:spPr>
          <p:txBody>
            <a:bodyPr wrap="square">
              <a:spAutoFit/>
            </a:bodyPr>
            <a:lstStyle/>
            <a:p>
              <a:r>
                <a:rPr lang="en-US" sz="1400" dirty="0"/>
                <a:t>Cedars-Sinai Overview of Programs and Commitment to Value (30 min)</a:t>
              </a:r>
            </a:p>
          </p:txBody>
        </p:sp>
        <p:sp>
          <p:nvSpPr>
            <p:cNvPr id="21" name="Rectangle 20">
              <a:extLst>
                <a:ext uri="{FF2B5EF4-FFF2-40B4-BE49-F238E27FC236}">
                  <a16:creationId xmlns:a16="http://schemas.microsoft.com/office/drawing/2014/main" id="{5AFCC306-528B-6171-5A8F-4C47CD80E126}"/>
                </a:ext>
              </a:extLst>
            </p:cNvPr>
            <p:cNvSpPr/>
            <p:nvPr/>
          </p:nvSpPr>
          <p:spPr>
            <a:xfrm>
              <a:off x="6800002" y="2013758"/>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CD1ED46-C30E-950D-1A80-96C89B1848F3}"/>
                </a:ext>
              </a:extLst>
            </p:cNvPr>
            <p:cNvSpPr txBox="1"/>
            <p:nvPr/>
          </p:nvSpPr>
          <p:spPr>
            <a:xfrm>
              <a:off x="7225302" y="2830676"/>
              <a:ext cx="2157240" cy="523220"/>
            </a:xfrm>
            <a:prstGeom prst="rect">
              <a:avLst/>
            </a:prstGeom>
            <a:noFill/>
          </p:spPr>
          <p:txBody>
            <a:bodyPr wrap="square">
              <a:spAutoFit/>
            </a:bodyPr>
            <a:lstStyle/>
            <a:p>
              <a:pPr>
                <a:spcBef>
                  <a:spcPts val="1200"/>
                </a:spcBef>
              </a:pPr>
              <a:r>
                <a:rPr lang="en-US" sz="1400" dirty="0"/>
                <a:t>Recent innovations Overview of programs</a:t>
              </a:r>
            </a:p>
          </p:txBody>
        </p:sp>
      </p:grpSp>
      <p:sp>
        <p:nvSpPr>
          <p:cNvPr id="44" name="TextBox 43">
            <a:extLst>
              <a:ext uri="{FF2B5EF4-FFF2-40B4-BE49-F238E27FC236}">
                <a16:creationId xmlns:a16="http://schemas.microsoft.com/office/drawing/2014/main" id="{67AC07AF-B25C-71BD-EC1A-AB269DD86373}"/>
              </a:ext>
            </a:extLst>
          </p:cNvPr>
          <p:cNvSpPr txBox="1"/>
          <p:nvPr/>
        </p:nvSpPr>
        <p:spPr>
          <a:xfrm>
            <a:off x="239119" y="4208144"/>
            <a:ext cx="1083004" cy="338554"/>
          </a:xfrm>
          <a:prstGeom prst="rect">
            <a:avLst/>
          </a:prstGeom>
          <a:noFill/>
        </p:spPr>
        <p:txBody>
          <a:bodyPr wrap="square">
            <a:spAutoFit/>
          </a:bodyPr>
          <a:lstStyle/>
          <a:p>
            <a:pPr>
              <a:spcBef>
                <a:spcPts val="1200"/>
              </a:spcBef>
            </a:pPr>
            <a:r>
              <a:rPr lang="en-US" sz="1600" b="1" dirty="0">
                <a:solidFill>
                  <a:srgbClr val="583733"/>
                </a:solidFill>
              </a:rPr>
              <a:t>Ongoing</a:t>
            </a:r>
            <a:endParaRPr lang="en-US" sz="1400" dirty="0">
              <a:solidFill>
                <a:srgbClr val="583733"/>
              </a:solidFill>
            </a:endParaRPr>
          </a:p>
        </p:txBody>
      </p:sp>
      <p:grpSp>
        <p:nvGrpSpPr>
          <p:cNvPr id="60" name="Group 59">
            <a:extLst>
              <a:ext uri="{FF2B5EF4-FFF2-40B4-BE49-F238E27FC236}">
                <a16:creationId xmlns:a16="http://schemas.microsoft.com/office/drawing/2014/main" id="{ABF5AF5D-4F64-E712-B82B-E6602B8A91BA}"/>
              </a:ext>
            </a:extLst>
          </p:cNvPr>
          <p:cNvGrpSpPr/>
          <p:nvPr/>
        </p:nvGrpSpPr>
        <p:grpSpPr>
          <a:xfrm>
            <a:off x="1605657" y="4190079"/>
            <a:ext cx="2236997" cy="523220"/>
            <a:chOff x="1605657" y="4190079"/>
            <a:chExt cx="2236997" cy="523220"/>
          </a:xfrm>
        </p:grpSpPr>
        <p:sp>
          <p:nvSpPr>
            <p:cNvPr id="45" name="TextBox 44">
              <a:extLst>
                <a:ext uri="{FF2B5EF4-FFF2-40B4-BE49-F238E27FC236}">
                  <a16:creationId xmlns:a16="http://schemas.microsoft.com/office/drawing/2014/main" id="{C1AD6A7A-25FC-95AC-F168-59985C7B3904}"/>
                </a:ext>
              </a:extLst>
            </p:cNvPr>
            <p:cNvSpPr txBox="1"/>
            <p:nvPr/>
          </p:nvSpPr>
          <p:spPr>
            <a:xfrm>
              <a:off x="2030957" y="4190079"/>
              <a:ext cx="1811697" cy="523220"/>
            </a:xfrm>
            <a:prstGeom prst="rect">
              <a:avLst/>
            </a:prstGeom>
            <a:noFill/>
          </p:spPr>
          <p:txBody>
            <a:bodyPr wrap="square">
              <a:spAutoFit/>
            </a:bodyPr>
            <a:lstStyle/>
            <a:p>
              <a:r>
                <a:rPr lang="en-US" sz="1400" dirty="0"/>
                <a:t>Welcome &amp; Purpose </a:t>
              </a:r>
            </a:p>
            <a:p>
              <a:r>
                <a:rPr lang="en-US" sz="1400" dirty="0"/>
                <a:t>(10 min)</a:t>
              </a:r>
            </a:p>
          </p:txBody>
        </p:sp>
        <p:sp>
          <p:nvSpPr>
            <p:cNvPr id="46" name="Rectangle 45">
              <a:extLst>
                <a:ext uri="{FF2B5EF4-FFF2-40B4-BE49-F238E27FC236}">
                  <a16:creationId xmlns:a16="http://schemas.microsoft.com/office/drawing/2014/main" id="{F3B17589-4F61-8365-1AD8-8ABA3DC129D7}"/>
                </a:ext>
              </a:extLst>
            </p:cNvPr>
            <p:cNvSpPr/>
            <p:nvPr/>
          </p:nvSpPr>
          <p:spPr>
            <a:xfrm>
              <a:off x="1605657" y="4248921"/>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A7BB9961-B5A3-BF09-B581-C70AA60E0838}"/>
              </a:ext>
            </a:extLst>
          </p:cNvPr>
          <p:cNvGrpSpPr/>
          <p:nvPr/>
        </p:nvGrpSpPr>
        <p:grpSpPr>
          <a:xfrm>
            <a:off x="9605628" y="4190079"/>
            <a:ext cx="2468965" cy="523220"/>
            <a:chOff x="9605628" y="4190079"/>
            <a:chExt cx="2468965" cy="523220"/>
          </a:xfrm>
        </p:grpSpPr>
        <p:sp>
          <p:nvSpPr>
            <p:cNvPr id="51" name="TextBox 50">
              <a:extLst>
                <a:ext uri="{FF2B5EF4-FFF2-40B4-BE49-F238E27FC236}">
                  <a16:creationId xmlns:a16="http://schemas.microsoft.com/office/drawing/2014/main" id="{0463D047-4945-DD58-5986-A29D8DB873E4}"/>
                </a:ext>
              </a:extLst>
            </p:cNvPr>
            <p:cNvSpPr txBox="1"/>
            <p:nvPr/>
          </p:nvSpPr>
          <p:spPr>
            <a:xfrm>
              <a:off x="10030928" y="4190079"/>
              <a:ext cx="2043665" cy="523220"/>
            </a:xfrm>
            <a:prstGeom prst="rect">
              <a:avLst/>
            </a:prstGeom>
            <a:noFill/>
          </p:spPr>
          <p:txBody>
            <a:bodyPr wrap="square">
              <a:spAutoFit/>
            </a:bodyPr>
            <a:lstStyle/>
            <a:p>
              <a:r>
                <a:rPr lang="en-US" sz="1400" dirty="0"/>
                <a:t>Wrap-Up &amp; Next Steps</a:t>
              </a:r>
            </a:p>
            <a:p>
              <a:r>
                <a:rPr lang="en-US" sz="1400" dirty="0"/>
                <a:t>(10 min)</a:t>
              </a:r>
            </a:p>
          </p:txBody>
        </p:sp>
        <p:sp>
          <p:nvSpPr>
            <p:cNvPr id="52" name="Rectangle 51">
              <a:extLst>
                <a:ext uri="{FF2B5EF4-FFF2-40B4-BE49-F238E27FC236}">
                  <a16:creationId xmlns:a16="http://schemas.microsoft.com/office/drawing/2014/main" id="{E7E24618-560E-CE08-E549-5B3C6ABC75C2}"/>
                </a:ext>
              </a:extLst>
            </p:cNvPr>
            <p:cNvSpPr/>
            <p:nvPr/>
          </p:nvSpPr>
          <p:spPr>
            <a:xfrm>
              <a:off x="9605628" y="4248921"/>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A23143CE-4720-A37F-BF01-47505C3896C7}"/>
              </a:ext>
            </a:extLst>
          </p:cNvPr>
          <p:cNvGrpSpPr/>
          <p:nvPr/>
        </p:nvGrpSpPr>
        <p:grpSpPr>
          <a:xfrm>
            <a:off x="3863136" y="4190079"/>
            <a:ext cx="2932108" cy="1617410"/>
            <a:chOff x="3863136" y="4190079"/>
            <a:chExt cx="2932108" cy="1617410"/>
          </a:xfrm>
        </p:grpSpPr>
        <p:sp>
          <p:nvSpPr>
            <p:cNvPr id="47" name="TextBox 46">
              <a:extLst>
                <a:ext uri="{FF2B5EF4-FFF2-40B4-BE49-F238E27FC236}">
                  <a16:creationId xmlns:a16="http://schemas.microsoft.com/office/drawing/2014/main" id="{7724AD10-6002-72AF-E63C-D8609DFA75D9}"/>
                </a:ext>
              </a:extLst>
            </p:cNvPr>
            <p:cNvSpPr txBox="1"/>
            <p:nvPr/>
          </p:nvSpPr>
          <p:spPr>
            <a:xfrm>
              <a:off x="4309456" y="4190079"/>
              <a:ext cx="2485788" cy="523220"/>
            </a:xfrm>
            <a:prstGeom prst="rect">
              <a:avLst/>
            </a:prstGeom>
            <a:noFill/>
          </p:spPr>
          <p:txBody>
            <a:bodyPr wrap="square">
              <a:spAutoFit/>
            </a:bodyPr>
            <a:lstStyle/>
            <a:p>
              <a:r>
                <a:rPr lang="en-US" sz="1400" dirty="0"/>
                <a:t>State of Healthcare Overview (10 min)</a:t>
              </a:r>
            </a:p>
          </p:txBody>
        </p:sp>
        <p:sp>
          <p:nvSpPr>
            <p:cNvPr id="48" name="Rectangle 47">
              <a:extLst>
                <a:ext uri="{FF2B5EF4-FFF2-40B4-BE49-F238E27FC236}">
                  <a16:creationId xmlns:a16="http://schemas.microsoft.com/office/drawing/2014/main" id="{BCC2773F-A16E-C785-8394-6DA80532DE42}"/>
                </a:ext>
              </a:extLst>
            </p:cNvPr>
            <p:cNvSpPr/>
            <p:nvPr/>
          </p:nvSpPr>
          <p:spPr>
            <a:xfrm>
              <a:off x="3863136" y="4248921"/>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7DA8FCF-29ED-4686-9A37-5CB8DFD755D4}"/>
                </a:ext>
              </a:extLst>
            </p:cNvPr>
            <p:cNvSpPr txBox="1"/>
            <p:nvPr/>
          </p:nvSpPr>
          <p:spPr>
            <a:xfrm>
              <a:off x="4260385" y="4853382"/>
              <a:ext cx="2485787" cy="954107"/>
            </a:xfrm>
            <a:prstGeom prst="rect">
              <a:avLst/>
            </a:prstGeom>
            <a:noFill/>
          </p:spPr>
          <p:txBody>
            <a:bodyPr wrap="square">
              <a:spAutoFit/>
            </a:bodyPr>
            <a:lstStyle/>
            <a:p>
              <a:r>
                <a:rPr lang="en-US" sz="1400" dirty="0"/>
                <a:t>Access/the value of organized care</a:t>
              </a:r>
            </a:p>
            <a:p>
              <a:r>
                <a:rPr lang="en-US" sz="1400" dirty="0"/>
                <a:t>Digital tools</a:t>
              </a:r>
            </a:p>
            <a:p>
              <a:r>
                <a:rPr lang="en-US" sz="1400" dirty="0"/>
                <a:t>Recent innovation</a:t>
              </a:r>
            </a:p>
          </p:txBody>
        </p:sp>
      </p:grpSp>
      <p:grpSp>
        <p:nvGrpSpPr>
          <p:cNvPr id="62" name="Group 61">
            <a:extLst>
              <a:ext uri="{FF2B5EF4-FFF2-40B4-BE49-F238E27FC236}">
                <a16:creationId xmlns:a16="http://schemas.microsoft.com/office/drawing/2014/main" id="{90291E87-0BD5-7B5C-EA78-75ED628902AB}"/>
              </a:ext>
            </a:extLst>
          </p:cNvPr>
          <p:cNvGrpSpPr/>
          <p:nvPr/>
        </p:nvGrpSpPr>
        <p:grpSpPr>
          <a:xfrm>
            <a:off x="6800002" y="4190079"/>
            <a:ext cx="2894265" cy="971080"/>
            <a:chOff x="6800002" y="4190079"/>
            <a:chExt cx="2894265" cy="971080"/>
          </a:xfrm>
        </p:grpSpPr>
        <p:sp>
          <p:nvSpPr>
            <p:cNvPr id="49" name="TextBox 48">
              <a:extLst>
                <a:ext uri="{FF2B5EF4-FFF2-40B4-BE49-F238E27FC236}">
                  <a16:creationId xmlns:a16="http://schemas.microsoft.com/office/drawing/2014/main" id="{D7A96087-BE9C-AC19-9154-DE40E85AC9B5}"/>
                </a:ext>
              </a:extLst>
            </p:cNvPr>
            <p:cNvSpPr txBox="1"/>
            <p:nvPr/>
          </p:nvSpPr>
          <p:spPr>
            <a:xfrm>
              <a:off x="7225302" y="4190079"/>
              <a:ext cx="2468965" cy="523220"/>
            </a:xfrm>
            <a:prstGeom prst="rect">
              <a:avLst/>
            </a:prstGeom>
            <a:noFill/>
          </p:spPr>
          <p:txBody>
            <a:bodyPr wrap="square">
              <a:spAutoFit/>
            </a:bodyPr>
            <a:lstStyle/>
            <a:p>
              <a:r>
                <a:rPr lang="en-US" sz="1400" dirty="0"/>
                <a:t>Employer Voice Discussion (60 min)</a:t>
              </a:r>
            </a:p>
          </p:txBody>
        </p:sp>
        <p:sp>
          <p:nvSpPr>
            <p:cNvPr id="50" name="Rectangle 49">
              <a:extLst>
                <a:ext uri="{FF2B5EF4-FFF2-40B4-BE49-F238E27FC236}">
                  <a16:creationId xmlns:a16="http://schemas.microsoft.com/office/drawing/2014/main" id="{760628AA-3025-09D2-E213-52E18593721F}"/>
                </a:ext>
              </a:extLst>
            </p:cNvPr>
            <p:cNvSpPr/>
            <p:nvPr/>
          </p:nvSpPr>
          <p:spPr>
            <a:xfrm>
              <a:off x="6800002" y="4248921"/>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9A98F11-BA62-1FBB-45E8-4582017839EF}"/>
                </a:ext>
              </a:extLst>
            </p:cNvPr>
            <p:cNvSpPr txBox="1"/>
            <p:nvPr/>
          </p:nvSpPr>
          <p:spPr>
            <a:xfrm>
              <a:off x="7240259" y="4853382"/>
              <a:ext cx="2246456" cy="307777"/>
            </a:xfrm>
            <a:prstGeom prst="rect">
              <a:avLst/>
            </a:prstGeom>
            <a:noFill/>
          </p:spPr>
          <p:txBody>
            <a:bodyPr wrap="square">
              <a:spAutoFit/>
            </a:bodyPr>
            <a:lstStyle/>
            <a:p>
              <a:pPr>
                <a:spcBef>
                  <a:spcPts val="1200"/>
                </a:spcBef>
              </a:pPr>
              <a:r>
                <a:rPr lang="en-US" sz="1400" dirty="0"/>
                <a:t>Guided Feedback Session</a:t>
              </a:r>
            </a:p>
          </p:txBody>
        </p:sp>
      </p:grpSp>
    </p:spTree>
    <p:extLst>
      <p:ext uri="{BB962C8B-B14F-4D97-AF65-F5344CB8AC3E}">
        <p14:creationId xmlns:p14="http://schemas.microsoft.com/office/powerpoint/2010/main" val="28747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1000"/>
                                        <p:tgtEl>
                                          <p:spTgt spid="66"/>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000"/>
                                        <p:tgtEl>
                                          <p:spTgt spid="67"/>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1000"/>
                                        <p:tgtEl>
                                          <p:spTgt spid="6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childTnLst>
                                </p:cTn>
                              </p:par>
                              <p:par>
                                <p:cTn id="27" presetID="10"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10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000"/>
                                        <p:tgtEl>
                                          <p:spTgt spid="62"/>
                                        </p:tgtEl>
                                      </p:cBhvr>
                                    </p:animEffect>
                                  </p:childTnLst>
                                </p:cTn>
                              </p:par>
                              <p:par>
                                <p:cTn id="33" presetID="10"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84A6-D348-DB6D-237D-BC041CC334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3FF7E9-9A01-0DDA-C48A-6A5702CC3AE9}"/>
              </a:ext>
            </a:extLst>
          </p:cNvPr>
          <p:cNvSpPr/>
          <p:nvPr/>
        </p:nvSpPr>
        <p:spPr>
          <a:xfrm>
            <a:off x="0" y="0"/>
            <a:ext cx="12192000" cy="1745841"/>
          </a:xfrm>
          <a:prstGeom prst="rect">
            <a:avLst/>
          </a:prstGeom>
          <a:solidFill>
            <a:srgbClr val="F2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83733"/>
              </a:solidFill>
            </a:endParaRPr>
          </a:p>
        </p:txBody>
      </p:sp>
      <p:sp>
        <p:nvSpPr>
          <p:cNvPr id="3" name="Title 36">
            <a:extLst>
              <a:ext uri="{FF2B5EF4-FFF2-40B4-BE49-F238E27FC236}">
                <a16:creationId xmlns:a16="http://schemas.microsoft.com/office/drawing/2014/main" id="{139E575D-F857-3EED-5B79-A464122EE5EB}"/>
              </a:ext>
            </a:extLst>
          </p:cNvPr>
          <p:cNvSpPr txBox="1">
            <a:spLocks/>
          </p:cNvSpPr>
          <p:nvPr/>
        </p:nvSpPr>
        <p:spPr>
          <a:xfrm>
            <a:off x="411091" y="551015"/>
            <a:ext cx="7659167" cy="4701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Discussion Topics</a:t>
            </a:r>
          </a:p>
        </p:txBody>
      </p:sp>
      <p:graphicFrame>
        <p:nvGraphicFramePr>
          <p:cNvPr id="8" name="Chart 7">
            <a:extLst>
              <a:ext uri="{FF2B5EF4-FFF2-40B4-BE49-F238E27FC236}">
                <a16:creationId xmlns:a16="http://schemas.microsoft.com/office/drawing/2014/main" id="{A45A4FEF-8A18-29EF-B870-2A472742D6DA}"/>
              </a:ext>
            </a:extLst>
          </p:cNvPr>
          <p:cNvGraphicFramePr/>
          <p:nvPr>
            <p:extLst>
              <p:ext uri="{D42A27DB-BD31-4B8C-83A1-F6EECF244321}">
                <p14:modId xmlns:p14="http://schemas.microsoft.com/office/powerpoint/2010/main" val="1773228056"/>
              </p:ext>
            </p:extLst>
          </p:nvPr>
        </p:nvGraphicFramePr>
        <p:xfrm>
          <a:off x="4263696" y="1966166"/>
          <a:ext cx="3664607" cy="352125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650F5E82-5F39-8017-A4A4-8F4DD8E3D2F9}"/>
              </a:ext>
            </a:extLst>
          </p:cNvPr>
          <p:cNvGrpSpPr/>
          <p:nvPr/>
        </p:nvGrpSpPr>
        <p:grpSpPr>
          <a:xfrm>
            <a:off x="7816159" y="1966166"/>
            <a:ext cx="2809765" cy="1315939"/>
            <a:chOff x="1184165" y="2385852"/>
            <a:chExt cx="2809765" cy="1315939"/>
          </a:xfrm>
        </p:grpSpPr>
        <p:sp>
          <p:nvSpPr>
            <p:cNvPr id="9" name="TextBox 8">
              <a:extLst>
                <a:ext uri="{FF2B5EF4-FFF2-40B4-BE49-F238E27FC236}">
                  <a16:creationId xmlns:a16="http://schemas.microsoft.com/office/drawing/2014/main" id="{998F9D69-9C6D-4370-1CF6-ED688EDE510A}"/>
                </a:ext>
              </a:extLst>
            </p:cNvPr>
            <p:cNvSpPr txBox="1"/>
            <p:nvPr/>
          </p:nvSpPr>
          <p:spPr>
            <a:xfrm>
              <a:off x="1184165" y="2385852"/>
              <a:ext cx="651641" cy="523220"/>
            </a:xfrm>
            <a:prstGeom prst="rect">
              <a:avLst/>
            </a:prstGeom>
            <a:noFill/>
          </p:spPr>
          <p:txBody>
            <a:bodyPr wrap="square" rtlCol="0">
              <a:spAutoFit/>
            </a:bodyPr>
            <a:lstStyle/>
            <a:p>
              <a:r>
                <a:rPr lang="en-US" sz="2800" dirty="0">
                  <a:solidFill>
                    <a:srgbClr val="DAD19E"/>
                  </a:solidFill>
                </a:rPr>
                <a:t>01</a:t>
              </a:r>
            </a:p>
          </p:txBody>
        </p:sp>
        <p:sp>
          <p:nvSpPr>
            <p:cNvPr id="10" name="TextBox 9">
              <a:extLst>
                <a:ext uri="{FF2B5EF4-FFF2-40B4-BE49-F238E27FC236}">
                  <a16:creationId xmlns:a16="http://schemas.microsoft.com/office/drawing/2014/main" id="{3710BA02-C8F7-68BE-B065-D9A5AFE19FEF}"/>
                </a:ext>
              </a:extLst>
            </p:cNvPr>
            <p:cNvSpPr txBox="1"/>
            <p:nvPr/>
          </p:nvSpPr>
          <p:spPr>
            <a:xfrm>
              <a:off x="1970689" y="2501462"/>
              <a:ext cx="2023241" cy="1200329"/>
            </a:xfrm>
            <a:prstGeom prst="rect">
              <a:avLst/>
            </a:prstGeom>
            <a:noFill/>
          </p:spPr>
          <p:txBody>
            <a:bodyPr wrap="square" rtlCol="0">
              <a:spAutoFit/>
            </a:bodyPr>
            <a:lstStyle/>
            <a:p>
              <a:r>
                <a:rPr lang="en-US" sz="1400" b="1" dirty="0"/>
                <a:t>Access &amp; Navigation</a:t>
              </a:r>
            </a:p>
            <a:p>
              <a:endParaRPr lang="en-US" sz="1400" dirty="0"/>
            </a:p>
            <a:p>
              <a:r>
                <a:rPr lang="en-US" sz="1100" dirty="0"/>
                <a:t>Ex. How can we make the Cedars-Sinai experience more seamless for your employees?</a:t>
              </a:r>
            </a:p>
          </p:txBody>
        </p:sp>
      </p:grpSp>
      <p:grpSp>
        <p:nvGrpSpPr>
          <p:cNvPr id="12" name="Group 11">
            <a:extLst>
              <a:ext uri="{FF2B5EF4-FFF2-40B4-BE49-F238E27FC236}">
                <a16:creationId xmlns:a16="http://schemas.microsoft.com/office/drawing/2014/main" id="{2CC28503-40C7-8150-E95B-010A149CEF06}"/>
              </a:ext>
            </a:extLst>
          </p:cNvPr>
          <p:cNvGrpSpPr/>
          <p:nvPr/>
        </p:nvGrpSpPr>
        <p:grpSpPr>
          <a:xfrm>
            <a:off x="7816159" y="3575895"/>
            <a:ext cx="3067267" cy="1315939"/>
            <a:chOff x="1184165" y="2385852"/>
            <a:chExt cx="2809765" cy="1315939"/>
          </a:xfrm>
        </p:grpSpPr>
        <p:sp>
          <p:nvSpPr>
            <p:cNvPr id="15" name="TextBox 14">
              <a:extLst>
                <a:ext uri="{FF2B5EF4-FFF2-40B4-BE49-F238E27FC236}">
                  <a16:creationId xmlns:a16="http://schemas.microsoft.com/office/drawing/2014/main" id="{535C36DF-7975-77EA-807C-578D14299E84}"/>
                </a:ext>
              </a:extLst>
            </p:cNvPr>
            <p:cNvSpPr txBox="1"/>
            <p:nvPr/>
          </p:nvSpPr>
          <p:spPr>
            <a:xfrm>
              <a:off x="1184165" y="2385852"/>
              <a:ext cx="651641" cy="523220"/>
            </a:xfrm>
            <a:prstGeom prst="rect">
              <a:avLst/>
            </a:prstGeom>
            <a:noFill/>
          </p:spPr>
          <p:txBody>
            <a:bodyPr wrap="square" rtlCol="0">
              <a:spAutoFit/>
            </a:bodyPr>
            <a:lstStyle/>
            <a:p>
              <a:r>
                <a:rPr lang="en-US" sz="2800" dirty="0">
                  <a:solidFill>
                    <a:srgbClr val="DAD19E"/>
                  </a:solidFill>
                </a:rPr>
                <a:t>02</a:t>
              </a:r>
            </a:p>
          </p:txBody>
        </p:sp>
        <p:sp>
          <p:nvSpPr>
            <p:cNvPr id="18" name="TextBox 17">
              <a:extLst>
                <a:ext uri="{FF2B5EF4-FFF2-40B4-BE49-F238E27FC236}">
                  <a16:creationId xmlns:a16="http://schemas.microsoft.com/office/drawing/2014/main" id="{0B603DEC-DB60-5703-A93A-C87A39639338}"/>
                </a:ext>
              </a:extLst>
            </p:cNvPr>
            <p:cNvSpPr txBox="1"/>
            <p:nvPr/>
          </p:nvSpPr>
          <p:spPr>
            <a:xfrm>
              <a:off x="1970689" y="2501462"/>
              <a:ext cx="2023241" cy="1200329"/>
            </a:xfrm>
            <a:prstGeom prst="rect">
              <a:avLst/>
            </a:prstGeom>
            <a:noFill/>
          </p:spPr>
          <p:txBody>
            <a:bodyPr wrap="square" rtlCol="0">
              <a:spAutoFit/>
            </a:bodyPr>
            <a:lstStyle/>
            <a:p>
              <a:r>
                <a:rPr lang="en-US" sz="1400" b="1" dirty="0"/>
                <a:t>Employee Experience</a:t>
              </a:r>
            </a:p>
            <a:p>
              <a:endParaRPr lang="en-US" sz="1400" dirty="0"/>
            </a:p>
            <a:p>
              <a:r>
                <a:rPr lang="en-US" sz="1100" dirty="0"/>
                <a:t>Ex. What kind of feedback do you receive from employees about their Cedars-Sinai experience?</a:t>
              </a:r>
            </a:p>
          </p:txBody>
        </p:sp>
      </p:grpSp>
      <p:grpSp>
        <p:nvGrpSpPr>
          <p:cNvPr id="27" name="Group 26">
            <a:extLst>
              <a:ext uri="{FF2B5EF4-FFF2-40B4-BE49-F238E27FC236}">
                <a16:creationId xmlns:a16="http://schemas.microsoft.com/office/drawing/2014/main" id="{FDB8245B-EC98-7F53-73A5-6279FB559CA6}"/>
              </a:ext>
            </a:extLst>
          </p:cNvPr>
          <p:cNvGrpSpPr/>
          <p:nvPr/>
        </p:nvGrpSpPr>
        <p:grpSpPr>
          <a:xfrm>
            <a:off x="7816159" y="5059255"/>
            <a:ext cx="3067267" cy="1146661"/>
            <a:chOff x="1184165" y="2385852"/>
            <a:chExt cx="2809765" cy="1146661"/>
          </a:xfrm>
        </p:grpSpPr>
        <p:sp>
          <p:nvSpPr>
            <p:cNvPr id="28" name="TextBox 27">
              <a:extLst>
                <a:ext uri="{FF2B5EF4-FFF2-40B4-BE49-F238E27FC236}">
                  <a16:creationId xmlns:a16="http://schemas.microsoft.com/office/drawing/2014/main" id="{1E263586-EB59-E875-2577-4F9AD94AEDB8}"/>
                </a:ext>
              </a:extLst>
            </p:cNvPr>
            <p:cNvSpPr txBox="1"/>
            <p:nvPr/>
          </p:nvSpPr>
          <p:spPr>
            <a:xfrm>
              <a:off x="1184165" y="2385852"/>
              <a:ext cx="651641" cy="523220"/>
            </a:xfrm>
            <a:prstGeom prst="rect">
              <a:avLst/>
            </a:prstGeom>
            <a:noFill/>
          </p:spPr>
          <p:txBody>
            <a:bodyPr wrap="square" rtlCol="0">
              <a:spAutoFit/>
            </a:bodyPr>
            <a:lstStyle/>
            <a:p>
              <a:r>
                <a:rPr lang="en-US" sz="2800" dirty="0">
                  <a:solidFill>
                    <a:srgbClr val="DAD19E"/>
                  </a:solidFill>
                </a:rPr>
                <a:t>03</a:t>
              </a:r>
            </a:p>
          </p:txBody>
        </p:sp>
        <p:sp>
          <p:nvSpPr>
            <p:cNvPr id="29" name="TextBox 28">
              <a:extLst>
                <a:ext uri="{FF2B5EF4-FFF2-40B4-BE49-F238E27FC236}">
                  <a16:creationId xmlns:a16="http://schemas.microsoft.com/office/drawing/2014/main" id="{CD6CD73C-A1DD-8135-A060-446FE66E0F36}"/>
                </a:ext>
              </a:extLst>
            </p:cNvPr>
            <p:cNvSpPr txBox="1"/>
            <p:nvPr/>
          </p:nvSpPr>
          <p:spPr>
            <a:xfrm>
              <a:off x="1970689" y="2501462"/>
              <a:ext cx="2023241" cy="1031051"/>
            </a:xfrm>
            <a:prstGeom prst="rect">
              <a:avLst/>
            </a:prstGeom>
            <a:noFill/>
          </p:spPr>
          <p:txBody>
            <a:bodyPr wrap="square" rtlCol="0">
              <a:spAutoFit/>
            </a:bodyPr>
            <a:lstStyle/>
            <a:p>
              <a:r>
                <a:rPr lang="en-US" sz="1400" b="1" dirty="0"/>
                <a:t>Cost &amp; Value</a:t>
              </a:r>
            </a:p>
            <a:p>
              <a:endParaRPr lang="en-US" sz="1400" dirty="0"/>
            </a:p>
            <a:p>
              <a:r>
                <a:rPr lang="en-US" sz="1100" dirty="0"/>
                <a:t>Ex. How are you currently measuring the value of your healthcare provider partners?</a:t>
              </a:r>
            </a:p>
          </p:txBody>
        </p:sp>
      </p:grpSp>
      <p:grpSp>
        <p:nvGrpSpPr>
          <p:cNvPr id="30" name="Group 29">
            <a:extLst>
              <a:ext uri="{FF2B5EF4-FFF2-40B4-BE49-F238E27FC236}">
                <a16:creationId xmlns:a16="http://schemas.microsoft.com/office/drawing/2014/main" id="{ACB9A852-3F73-355C-CA15-BE7AC6D2B984}"/>
              </a:ext>
            </a:extLst>
          </p:cNvPr>
          <p:cNvGrpSpPr/>
          <p:nvPr/>
        </p:nvGrpSpPr>
        <p:grpSpPr>
          <a:xfrm>
            <a:off x="4211014" y="5747592"/>
            <a:ext cx="3664608" cy="977384"/>
            <a:chOff x="1184165" y="2385852"/>
            <a:chExt cx="2809766" cy="977384"/>
          </a:xfrm>
        </p:grpSpPr>
        <p:sp>
          <p:nvSpPr>
            <p:cNvPr id="31" name="TextBox 30">
              <a:extLst>
                <a:ext uri="{FF2B5EF4-FFF2-40B4-BE49-F238E27FC236}">
                  <a16:creationId xmlns:a16="http://schemas.microsoft.com/office/drawing/2014/main" id="{7D061861-E37C-58BA-FBCA-1B02579CA155}"/>
                </a:ext>
              </a:extLst>
            </p:cNvPr>
            <p:cNvSpPr txBox="1"/>
            <p:nvPr/>
          </p:nvSpPr>
          <p:spPr>
            <a:xfrm>
              <a:off x="1184165" y="2385852"/>
              <a:ext cx="651641" cy="523220"/>
            </a:xfrm>
            <a:prstGeom prst="rect">
              <a:avLst/>
            </a:prstGeom>
            <a:noFill/>
          </p:spPr>
          <p:txBody>
            <a:bodyPr wrap="square" rtlCol="0">
              <a:spAutoFit/>
            </a:bodyPr>
            <a:lstStyle/>
            <a:p>
              <a:r>
                <a:rPr lang="en-US" sz="2800" dirty="0">
                  <a:solidFill>
                    <a:srgbClr val="DAD19E"/>
                  </a:solidFill>
                </a:rPr>
                <a:t>04</a:t>
              </a:r>
            </a:p>
          </p:txBody>
        </p:sp>
        <p:sp>
          <p:nvSpPr>
            <p:cNvPr id="32" name="TextBox 31">
              <a:extLst>
                <a:ext uri="{FF2B5EF4-FFF2-40B4-BE49-F238E27FC236}">
                  <a16:creationId xmlns:a16="http://schemas.microsoft.com/office/drawing/2014/main" id="{03571573-6B14-BD14-3014-EBC60C793C15}"/>
                </a:ext>
              </a:extLst>
            </p:cNvPr>
            <p:cNvSpPr txBox="1"/>
            <p:nvPr/>
          </p:nvSpPr>
          <p:spPr>
            <a:xfrm>
              <a:off x="1842484" y="2501462"/>
              <a:ext cx="2151447" cy="861774"/>
            </a:xfrm>
            <a:prstGeom prst="rect">
              <a:avLst/>
            </a:prstGeom>
            <a:noFill/>
          </p:spPr>
          <p:txBody>
            <a:bodyPr wrap="square" rtlCol="0">
              <a:spAutoFit/>
            </a:bodyPr>
            <a:lstStyle/>
            <a:p>
              <a:r>
                <a:rPr lang="en-US" sz="1400" b="1" dirty="0"/>
                <a:t>Digital Tools &amp; Virtual Care</a:t>
              </a:r>
            </a:p>
            <a:p>
              <a:endParaRPr lang="en-US" sz="1400" dirty="0"/>
            </a:p>
            <a:p>
              <a:r>
                <a:rPr lang="en-US" sz="1100" dirty="0"/>
                <a:t>Ex. What more would you like to see from Cedars-Sinai in terms of digital access?</a:t>
              </a:r>
            </a:p>
          </p:txBody>
        </p:sp>
      </p:grpSp>
      <p:grpSp>
        <p:nvGrpSpPr>
          <p:cNvPr id="33" name="Group 32">
            <a:extLst>
              <a:ext uri="{FF2B5EF4-FFF2-40B4-BE49-F238E27FC236}">
                <a16:creationId xmlns:a16="http://schemas.microsoft.com/office/drawing/2014/main" id="{74ACE178-494F-F295-5536-691C5AAA4988}"/>
              </a:ext>
            </a:extLst>
          </p:cNvPr>
          <p:cNvGrpSpPr/>
          <p:nvPr/>
        </p:nvGrpSpPr>
        <p:grpSpPr>
          <a:xfrm>
            <a:off x="605868" y="4608907"/>
            <a:ext cx="3664608" cy="1362105"/>
            <a:chOff x="1184165" y="2385852"/>
            <a:chExt cx="2809766" cy="1362105"/>
          </a:xfrm>
        </p:grpSpPr>
        <p:sp>
          <p:nvSpPr>
            <p:cNvPr id="34" name="TextBox 33">
              <a:extLst>
                <a:ext uri="{FF2B5EF4-FFF2-40B4-BE49-F238E27FC236}">
                  <a16:creationId xmlns:a16="http://schemas.microsoft.com/office/drawing/2014/main" id="{26CA8116-C67C-4973-538E-8B028CEF5AB7}"/>
                </a:ext>
              </a:extLst>
            </p:cNvPr>
            <p:cNvSpPr txBox="1"/>
            <p:nvPr/>
          </p:nvSpPr>
          <p:spPr>
            <a:xfrm>
              <a:off x="1184165" y="2385852"/>
              <a:ext cx="651641" cy="523220"/>
            </a:xfrm>
            <a:prstGeom prst="rect">
              <a:avLst/>
            </a:prstGeom>
            <a:noFill/>
          </p:spPr>
          <p:txBody>
            <a:bodyPr wrap="square" rtlCol="0">
              <a:spAutoFit/>
            </a:bodyPr>
            <a:lstStyle/>
            <a:p>
              <a:r>
                <a:rPr lang="en-US" sz="2800" dirty="0">
                  <a:solidFill>
                    <a:srgbClr val="DAD19E"/>
                  </a:solidFill>
                </a:rPr>
                <a:t>05</a:t>
              </a:r>
            </a:p>
          </p:txBody>
        </p:sp>
        <p:sp>
          <p:nvSpPr>
            <p:cNvPr id="35" name="TextBox 34">
              <a:extLst>
                <a:ext uri="{FF2B5EF4-FFF2-40B4-BE49-F238E27FC236}">
                  <a16:creationId xmlns:a16="http://schemas.microsoft.com/office/drawing/2014/main" id="{994A13A7-4DA5-97DC-4D19-4A0DC9C67767}"/>
                </a:ext>
              </a:extLst>
            </p:cNvPr>
            <p:cNvSpPr txBox="1"/>
            <p:nvPr/>
          </p:nvSpPr>
          <p:spPr>
            <a:xfrm>
              <a:off x="1842484" y="2501462"/>
              <a:ext cx="2151447" cy="1246495"/>
            </a:xfrm>
            <a:prstGeom prst="rect">
              <a:avLst/>
            </a:prstGeom>
            <a:noFill/>
          </p:spPr>
          <p:txBody>
            <a:bodyPr wrap="square" rtlCol="0">
              <a:spAutoFit/>
            </a:bodyPr>
            <a:lstStyle/>
            <a:p>
              <a:r>
                <a:rPr lang="en-US" sz="1400" b="1" dirty="0"/>
                <a:t>Communication &amp; Engagement</a:t>
              </a:r>
            </a:p>
            <a:p>
              <a:endParaRPr lang="en-US" sz="1400" dirty="0"/>
            </a:p>
            <a:p>
              <a:r>
                <a:rPr lang="en-US" sz="1100" dirty="0"/>
                <a:t>Ex. How can we help you communicate Cedars-Sinai’s benefits more effectively to your workforce?</a:t>
              </a:r>
            </a:p>
          </p:txBody>
        </p:sp>
      </p:grpSp>
      <p:grpSp>
        <p:nvGrpSpPr>
          <p:cNvPr id="36" name="Group 35">
            <a:extLst>
              <a:ext uri="{FF2B5EF4-FFF2-40B4-BE49-F238E27FC236}">
                <a16:creationId xmlns:a16="http://schemas.microsoft.com/office/drawing/2014/main" id="{4AE01ADC-2DA6-B26C-136E-05C9285F6BE5}"/>
              </a:ext>
            </a:extLst>
          </p:cNvPr>
          <p:cNvGrpSpPr/>
          <p:nvPr/>
        </p:nvGrpSpPr>
        <p:grpSpPr>
          <a:xfrm>
            <a:off x="599088" y="3373584"/>
            <a:ext cx="3664608" cy="1146661"/>
            <a:chOff x="1184165" y="2385852"/>
            <a:chExt cx="2809766" cy="1146661"/>
          </a:xfrm>
        </p:grpSpPr>
        <p:sp>
          <p:nvSpPr>
            <p:cNvPr id="37" name="TextBox 36">
              <a:extLst>
                <a:ext uri="{FF2B5EF4-FFF2-40B4-BE49-F238E27FC236}">
                  <a16:creationId xmlns:a16="http://schemas.microsoft.com/office/drawing/2014/main" id="{A7E6169A-2FEA-DD66-4D31-DF028C114574}"/>
                </a:ext>
              </a:extLst>
            </p:cNvPr>
            <p:cNvSpPr txBox="1"/>
            <p:nvPr/>
          </p:nvSpPr>
          <p:spPr>
            <a:xfrm>
              <a:off x="1184165" y="2385852"/>
              <a:ext cx="651641" cy="523220"/>
            </a:xfrm>
            <a:prstGeom prst="rect">
              <a:avLst/>
            </a:prstGeom>
            <a:noFill/>
          </p:spPr>
          <p:txBody>
            <a:bodyPr wrap="square" rtlCol="0">
              <a:spAutoFit/>
            </a:bodyPr>
            <a:lstStyle/>
            <a:p>
              <a:r>
                <a:rPr lang="en-US" sz="2800" dirty="0">
                  <a:solidFill>
                    <a:srgbClr val="DAD19E"/>
                  </a:solidFill>
                </a:rPr>
                <a:t>06</a:t>
              </a:r>
            </a:p>
          </p:txBody>
        </p:sp>
        <p:sp>
          <p:nvSpPr>
            <p:cNvPr id="38" name="TextBox 37">
              <a:extLst>
                <a:ext uri="{FF2B5EF4-FFF2-40B4-BE49-F238E27FC236}">
                  <a16:creationId xmlns:a16="http://schemas.microsoft.com/office/drawing/2014/main" id="{F3E9F96F-0AE9-FACE-AFE3-E8A529B51426}"/>
                </a:ext>
              </a:extLst>
            </p:cNvPr>
            <p:cNvSpPr txBox="1"/>
            <p:nvPr/>
          </p:nvSpPr>
          <p:spPr>
            <a:xfrm>
              <a:off x="1842484" y="2501462"/>
              <a:ext cx="2151447" cy="1031051"/>
            </a:xfrm>
            <a:prstGeom prst="rect">
              <a:avLst/>
            </a:prstGeom>
            <a:noFill/>
          </p:spPr>
          <p:txBody>
            <a:bodyPr wrap="square" rtlCol="0">
              <a:spAutoFit/>
            </a:bodyPr>
            <a:lstStyle/>
            <a:p>
              <a:r>
                <a:rPr lang="en-US" sz="1400" b="1" dirty="0"/>
                <a:t>Future Needs</a:t>
              </a:r>
            </a:p>
            <a:p>
              <a:endParaRPr lang="en-US" sz="1400" dirty="0"/>
            </a:p>
            <a:p>
              <a:r>
                <a:rPr lang="en-US" sz="1100" dirty="0"/>
                <a:t>Ex. As your company evolves, what new needs do you anticipate regarding healthcare access or delivery?</a:t>
              </a:r>
            </a:p>
          </p:txBody>
        </p:sp>
      </p:grpSp>
      <p:grpSp>
        <p:nvGrpSpPr>
          <p:cNvPr id="4" name="Group 3">
            <a:extLst>
              <a:ext uri="{FF2B5EF4-FFF2-40B4-BE49-F238E27FC236}">
                <a16:creationId xmlns:a16="http://schemas.microsoft.com/office/drawing/2014/main" id="{8B823762-425A-8F81-1976-38EAAD20D6D1}"/>
              </a:ext>
            </a:extLst>
          </p:cNvPr>
          <p:cNvGrpSpPr/>
          <p:nvPr/>
        </p:nvGrpSpPr>
        <p:grpSpPr>
          <a:xfrm>
            <a:off x="599088" y="2082364"/>
            <a:ext cx="3664608" cy="1146661"/>
            <a:chOff x="1184165" y="2385852"/>
            <a:chExt cx="2809766" cy="1146661"/>
          </a:xfrm>
        </p:grpSpPr>
        <p:sp>
          <p:nvSpPr>
            <p:cNvPr id="5" name="TextBox 4">
              <a:extLst>
                <a:ext uri="{FF2B5EF4-FFF2-40B4-BE49-F238E27FC236}">
                  <a16:creationId xmlns:a16="http://schemas.microsoft.com/office/drawing/2014/main" id="{88B465E1-FB3F-0E99-6F21-23105350A21B}"/>
                </a:ext>
              </a:extLst>
            </p:cNvPr>
            <p:cNvSpPr txBox="1"/>
            <p:nvPr/>
          </p:nvSpPr>
          <p:spPr>
            <a:xfrm>
              <a:off x="1184165" y="2385852"/>
              <a:ext cx="651641" cy="523220"/>
            </a:xfrm>
            <a:prstGeom prst="rect">
              <a:avLst/>
            </a:prstGeom>
            <a:noFill/>
          </p:spPr>
          <p:txBody>
            <a:bodyPr wrap="square" rtlCol="0">
              <a:spAutoFit/>
            </a:bodyPr>
            <a:lstStyle/>
            <a:p>
              <a:r>
                <a:rPr lang="en-US" sz="2800" dirty="0">
                  <a:solidFill>
                    <a:srgbClr val="DAD19E"/>
                  </a:solidFill>
                </a:rPr>
                <a:t>07</a:t>
              </a:r>
            </a:p>
          </p:txBody>
        </p:sp>
        <p:sp>
          <p:nvSpPr>
            <p:cNvPr id="6" name="TextBox 5">
              <a:extLst>
                <a:ext uri="{FF2B5EF4-FFF2-40B4-BE49-F238E27FC236}">
                  <a16:creationId xmlns:a16="http://schemas.microsoft.com/office/drawing/2014/main" id="{0ECD147B-1C9B-DD31-FEE9-E81D6DF053A8}"/>
                </a:ext>
              </a:extLst>
            </p:cNvPr>
            <p:cNvSpPr txBox="1"/>
            <p:nvPr/>
          </p:nvSpPr>
          <p:spPr>
            <a:xfrm>
              <a:off x="1842484" y="2501462"/>
              <a:ext cx="2151447" cy="1031051"/>
            </a:xfrm>
            <a:prstGeom prst="rect">
              <a:avLst/>
            </a:prstGeom>
            <a:noFill/>
          </p:spPr>
          <p:txBody>
            <a:bodyPr wrap="square" rtlCol="0">
              <a:spAutoFit/>
            </a:bodyPr>
            <a:lstStyle/>
            <a:p>
              <a:r>
                <a:rPr lang="en-US" sz="1400" b="1" dirty="0"/>
                <a:t>Topic-Specific Insights</a:t>
              </a:r>
            </a:p>
            <a:p>
              <a:endParaRPr lang="en-US" sz="1400" dirty="0"/>
            </a:p>
            <a:p>
              <a:r>
                <a:rPr lang="en-US" sz="1100" dirty="0"/>
                <a:t>Ex. Is there an opportunity to co-promote new advancements to your employees (e.g. our innovative bariatric surgery)?</a:t>
              </a:r>
            </a:p>
          </p:txBody>
        </p:sp>
      </p:grpSp>
    </p:spTree>
    <p:extLst>
      <p:ext uri="{BB962C8B-B14F-4D97-AF65-F5344CB8AC3E}">
        <p14:creationId xmlns:p14="http://schemas.microsoft.com/office/powerpoint/2010/main" val="218641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750"/>
                                        <p:tgtEl>
                                          <p:spTgt spid="27"/>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750"/>
                                        <p:tgtEl>
                                          <p:spTgt spid="30"/>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50"/>
                                        <p:tgtEl>
                                          <p:spTgt spid="33"/>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750"/>
                                        <p:tgtEl>
                                          <p:spTgt spid="36"/>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1ED03-CC07-F396-F577-503F48DA7B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C7E9C1-20BE-394E-9593-E0D308D0CB3D}"/>
              </a:ext>
            </a:extLst>
          </p:cNvPr>
          <p:cNvSpPr/>
          <p:nvPr/>
        </p:nvSpPr>
        <p:spPr>
          <a:xfrm>
            <a:off x="0" y="0"/>
            <a:ext cx="12192000" cy="1818733"/>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6">
            <a:extLst>
              <a:ext uri="{FF2B5EF4-FFF2-40B4-BE49-F238E27FC236}">
                <a16:creationId xmlns:a16="http://schemas.microsoft.com/office/drawing/2014/main" id="{7D4FADFD-3B30-5283-4A8B-FFB82F5BCD9E}"/>
              </a:ext>
            </a:extLst>
          </p:cNvPr>
          <p:cNvSpPr txBox="1">
            <a:spLocks/>
          </p:cNvSpPr>
          <p:nvPr/>
        </p:nvSpPr>
        <p:spPr>
          <a:xfrm>
            <a:off x="465513" y="457200"/>
            <a:ext cx="9008096" cy="498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dirty="0"/>
              <a:t>Three-Phase Implementation Plan</a:t>
            </a:r>
          </a:p>
        </p:txBody>
      </p:sp>
      <p:cxnSp>
        <p:nvCxnSpPr>
          <p:cNvPr id="42" name="Straight Connector 41">
            <a:extLst>
              <a:ext uri="{FF2B5EF4-FFF2-40B4-BE49-F238E27FC236}">
                <a16:creationId xmlns:a16="http://schemas.microsoft.com/office/drawing/2014/main" id="{3FD49F60-B62E-C05C-C245-EB5D39AA2094}"/>
              </a:ext>
            </a:extLst>
          </p:cNvPr>
          <p:cNvCxnSpPr>
            <a:cxnSpLocks/>
          </p:cNvCxnSpPr>
          <p:nvPr/>
        </p:nvCxnSpPr>
        <p:spPr>
          <a:xfrm>
            <a:off x="276447" y="0"/>
            <a:ext cx="0" cy="6858000"/>
          </a:xfrm>
          <a:prstGeom prst="line">
            <a:avLst/>
          </a:prstGeom>
          <a:ln>
            <a:solidFill>
              <a:srgbClr val="D1B3AF"/>
            </a:solidFill>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BFC63ED7-5AA0-0177-9F8E-D62AEFAAE81A}"/>
              </a:ext>
            </a:extLst>
          </p:cNvPr>
          <p:cNvCxnSpPr>
            <a:cxnSpLocks/>
          </p:cNvCxnSpPr>
          <p:nvPr/>
        </p:nvCxnSpPr>
        <p:spPr>
          <a:xfrm flipH="1">
            <a:off x="0" y="6400800"/>
            <a:ext cx="12192000" cy="0"/>
          </a:xfrm>
          <a:prstGeom prst="line">
            <a:avLst/>
          </a:prstGeom>
          <a:ln>
            <a:solidFill>
              <a:srgbClr val="D1B3AF"/>
            </a:solidFill>
          </a:ln>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348677D0-2B6B-5775-A850-1B267BC0EBCC}"/>
              </a:ext>
            </a:extLst>
          </p:cNvPr>
          <p:cNvCxnSpPr>
            <a:cxnSpLocks/>
          </p:cNvCxnSpPr>
          <p:nvPr/>
        </p:nvCxnSpPr>
        <p:spPr>
          <a:xfrm flipH="1">
            <a:off x="0" y="3383959"/>
            <a:ext cx="12192000" cy="0"/>
          </a:xfrm>
          <a:prstGeom prst="line">
            <a:avLst/>
          </a:prstGeom>
          <a:ln>
            <a:solidFill>
              <a:srgbClr val="D1B3AF"/>
            </a:solidFill>
          </a:ln>
        </p:spPr>
        <p:style>
          <a:lnRef idx="2">
            <a:schemeClr val="dk1"/>
          </a:lnRef>
          <a:fillRef idx="0">
            <a:schemeClr val="dk1"/>
          </a:fillRef>
          <a:effectRef idx="1">
            <a:schemeClr val="dk1"/>
          </a:effectRef>
          <a:fontRef idx="minor">
            <a:schemeClr val="tx1"/>
          </a:fontRef>
        </p:style>
      </p:cxnSp>
      <p:grpSp>
        <p:nvGrpSpPr>
          <p:cNvPr id="6" name="Group 5">
            <a:extLst>
              <a:ext uri="{FF2B5EF4-FFF2-40B4-BE49-F238E27FC236}">
                <a16:creationId xmlns:a16="http://schemas.microsoft.com/office/drawing/2014/main" id="{CD58E31B-BB99-A7EE-8D08-C305802D64B3}"/>
              </a:ext>
            </a:extLst>
          </p:cNvPr>
          <p:cNvGrpSpPr/>
          <p:nvPr/>
        </p:nvGrpSpPr>
        <p:grpSpPr>
          <a:xfrm>
            <a:off x="2083980" y="2453181"/>
            <a:ext cx="1812027" cy="3386960"/>
            <a:chOff x="2083980" y="2453181"/>
            <a:chExt cx="1812027" cy="3386960"/>
          </a:xfrm>
        </p:grpSpPr>
        <p:sp>
          <p:nvSpPr>
            <p:cNvPr id="48" name="Rectangle 47">
              <a:extLst>
                <a:ext uri="{FF2B5EF4-FFF2-40B4-BE49-F238E27FC236}">
                  <a16:creationId xmlns:a16="http://schemas.microsoft.com/office/drawing/2014/main" id="{AA4E75D1-F26E-BE04-EA46-54F6996EC1CE}"/>
                </a:ext>
              </a:extLst>
            </p:cNvPr>
            <p:cNvSpPr/>
            <p:nvPr/>
          </p:nvSpPr>
          <p:spPr>
            <a:xfrm>
              <a:off x="2668775" y="3252825"/>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
              <a:extLst>
                <a:ext uri="{FF2B5EF4-FFF2-40B4-BE49-F238E27FC236}">
                  <a16:creationId xmlns:a16="http://schemas.microsoft.com/office/drawing/2014/main" id="{CED1604E-DBE2-2F57-83E3-75DA6A6158BC}"/>
                </a:ext>
              </a:extLst>
            </p:cNvPr>
            <p:cNvSpPr txBox="1">
              <a:spLocks/>
            </p:cNvSpPr>
            <p:nvPr/>
          </p:nvSpPr>
          <p:spPr>
            <a:xfrm>
              <a:off x="2225347" y="3724198"/>
              <a:ext cx="1269624" cy="320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US" sz="1800" b="1" dirty="0">
                  <a:latin typeface="+mj-lt"/>
                </a:rPr>
                <a:t>PHASE I</a:t>
              </a:r>
            </a:p>
            <a:p>
              <a:pPr>
                <a:lnSpc>
                  <a:spcPct val="100000"/>
                </a:lnSpc>
                <a:spcBef>
                  <a:spcPts val="600"/>
                </a:spcBef>
              </a:pPr>
              <a:endParaRPr lang="en-US" sz="1400" dirty="0">
                <a:latin typeface="+mj-lt"/>
              </a:endParaRPr>
            </a:p>
          </p:txBody>
        </p:sp>
        <p:sp>
          <p:nvSpPr>
            <p:cNvPr id="54" name="Text Placeholder 3">
              <a:extLst>
                <a:ext uri="{FF2B5EF4-FFF2-40B4-BE49-F238E27FC236}">
                  <a16:creationId xmlns:a16="http://schemas.microsoft.com/office/drawing/2014/main" id="{A11A3F94-4792-A759-8E34-B168649D0321}"/>
                </a:ext>
              </a:extLst>
            </p:cNvPr>
            <p:cNvSpPr txBox="1">
              <a:spLocks/>
            </p:cNvSpPr>
            <p:nvPr/>
          </p:nvSpPr>
          <p:spPr>
            <a:xfrm rot="19239328">
              <a:off x="2626383" y="2453181"/>
              <a:ext cx="1269624" cy="320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dirty="0">
                  <a:solidFill>
                    <a:srgbClr val="D1B3AF"/>
                  </a:solidFill>
                  <a:latin typeface="+mj-lt"/>
                </a:rPr>
                <a:t>Planning</a:t>
              </a:r>
            </a:p>
          </p:txBody>
        </p:sp>
        <p:sp>
          <p:nvSpPr>
            <p:cNvPr id="58" name="TextBox 57">
              <a:extLst>
                <a:ext uri="{FF2B5EF4-FFF2-40B4-BE49-F238E27FC236}">
                  <a16:creationId xmlns:a16="http://schemas.microsoft.com/office/drawing/2014/main" id="{657A22EC-2082-7BE2-0A6B-E963B1B61443}"/>
                </a:ext>
              </a:extLst>
            </p:cNvPr>
            <p:cNvSpPr txBox="1"/>
            <p:nvPr/>
          </p:nvSpPr>
          <p:spPr>
            <a:xfrm>
              <a:off x="2083980" y="4301258"/>
              <a:ext cx="1584250" cy="1538883"/>
            </a:xfrm>
            <a:prstGeom prst="rect">
              <a:avLst/>
            </a:prstGeom>
            <a:noFill/>
          </p:spPr>
          <p:txBody>
            <a:bodyPr wrap="square">
              <a:spAutoFit/>
            </a:bodyPr>
            <a:lstStyle/>
            <a:p>
              <a:pPr algn="ctr">
                <a:spcBef>
                  <a:spcPts val="1200"/>
                </a:spcBef>
              </a:pPr>
              <a:r>
                <a:rPr lang="en-US" sz="1400" dirty="0"/>
                <a:t>Define goals, identify invitees, secure consulting contract</a:t>
              </a:r>
            </a:p>
            <a:p>
              <a:pPr algn="ctr">
                <a:spcBef>
                  <a:spcPts val="1200"/>
                </a:spcBef>
              </a:pPr>
              <a:r>
                <a:rPr lang="en-US" sz="1400" dirty="0"/>
                <a:t>Pre-event survey, data prep</a:t>
              </a:r>
            </a:p>
          </p:txBody>
        </p:sp>
      </p:grpSp>
      <p:grpSp>
        <p:nvGrpSpPr>
          <p:cNvPr id="4" name="Group 3">
            <a:extLst>
              <a:ext uri="{FF2B5EF4-FFF2-40B4-BE49-F238E27FC236}">
                <a16:creationId xmlns:a16="http://schemas.microsoft.com/office/drawing/2014/main" id="{C3ACDC96-0FC9-E3C4-19E9-6494C7B98DFE}"/>
              </a:ext>
            </a:extLst>
          </p:cNvPr>
          <p:cNvGrpSpPr/>
          <p:nvPr/>
        </p:nvGrpSpPr>
        <p:grpSpPr>
          <a:xfrm>
            <a:off x="5420833" y="2453180"/>
            <a:ext cx="1803567" cy="3386961"/>
            <a:chOff x="5420833" y="2453180"/>
            <a:chExt cx="1803567" cy="3386961"/>
          </a:xfrm>
        </p:grpSpPr>
        <p:sp>
          <p:nvSpPr>
            <p:cNvPr id="49" name="Rectangle 48">
              <a:extLst>
                <a:ext uri="{FF2B5EF4-FFF2-40B4-BE49-F238E27FC236}">
                  <a16:creationId xmlns:a16="http://schemas.microsoft.com/office/drawing/2014/main" id="{ECEF65C1-2B52-3D1E-BC13-382B4E488A44}"/>
                </a:ext>
              </a:extLst>
            </p:cNvPr>
            <p:cNvSpPr/>
            <p:nvPr/>
          </p:nvSpPr>
          <p:spPr>
            <a:xfrm>
              <a:off x="6021575" y="3252825"/>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3">
              <a:extLst>
                <a:ext uri="{FF2B5EF4-FFF2-40B4-BE49-F238E27FC236}">
                  <a16:creationId xmlns:a16="http://schemas.microsoft.com/office/drawing/2014/main" id="{F164C768-D7E1-A51D-7B86-F483726874CA}"/>
                </a:ext>
              </a:extLst>
            </p:cNvPr>
            <p:cNvSpPr txBox="1">
              <a:spLocks/>
            </p:cNvSpPr>
            <p:nvPr/>
          </p:nvSpPr>
          <p:spPr>
            <a:xfrm>
              <a:off x="5498605" y="3724191"/>
              <a:ext cx="1428707" cy="320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US" sz="1800" b="1" dirty="0">
                  <a:latin typeface="+mj-lt"/>
                </a:rPr>
                <a:t>PHASE II</a:t>
              </a:r>
            </a:p>
            <a:p>
              <a:pPr>
                <a:lnSpc>
                  <a:spcPct val="100000"/>
                </a:lnSpc>
                <a:spcBef>
                  <a:spcPts val="600"/>
                </a:spcBef>
              </a:pPr>
              <a:endParaRPr lang="en-US" sz="1400" dirty="0">
                <a:latin typeface="+mj-lt"/>
              </a:endParaRPr>
            </a:p>
          </p:txBody>
        </p:sp>
        <p:sp>
          <p:nvSpPr>
            <p:cNvPr id="55" name="Text Placeholder 3">
              <a:extLst>
                <a:ext uri="{FF2B5EF4-FFF2-40B4-BE49-F238E27FC236}">
                  <a16:creationId xmlns:a16="http://schemas.microsoft.com/office/drawing/2014/main" id="{5FE6A16B-8E00-0FDD-5306-D60006B0BA4B}"/>
                </a:ext>
              </a:extLst>
            </p:cNvPr>
            <p:cNvSpPr txBox="1">
              <a:spLocks/>
            </p:cNvSpPr>
            <p:nvPr/>
          </p:nvSpPr>
          <p:spPr>
            <a:xfrm rot="19239328">
              <a:off x="5954776" y="2453180"/>
              <a:ext cx="1269624" cy="320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dirty="0">
                  <a:solidFill>
                    <a:srgbClr val="D1B3AF"/>
                  </a:solidFill>
                  <a:latin typeface="+mj-lt"/>
                </a:rPr>
                <a:t>Execution</a:t>
              </a:r>
            </a:p>
          </p:txBody>
        </p:sp>
        <p:sp>
          <p:nvSpPr>
            <p:cNvPr id="59" name="TextBox 58">
              <a:extLst>
                <a:ext uri="{FF2B5EF4-FFF2-40B4-BE49-F238E27FC236}">
                  <a16:creationId xmlns:a16="http://schemas.microsoft.com/office/drawing/2014/main" id="{488D4F7F-3ED1-2732-80D4-DDE0820125D0}"/>
                </a:ext>
              </a:extLst>
            </p:cNvPr>
            <p:cNvSpPr txBox="1"/>
            <p:nvPr/>
          </p:nvSpPr>
          <p:spPr>
            <a:xfrm>
              <a:off x="5420833" y="4301258"/>
              <a:ext cx="1584250" cy="1538883"/>
            </a:xfrm>
            <a:prstGeom prst="rect">
              <a:avLst/>
            </a:prstGeom>
            <a:noFill/>
          </p:spPr>
          <p:txBody>
            <a:bodyPr wrap="square">
              <a:spAutoFit/>
            </a:bodyPr>
            <a:lstStyle/>
            <a:p>
              <a:pPr algn="ctr">
                <a:spcBef>
                  <a:spcPts val="1200"/>
                </a:spcBef>
              </a:pPr>
              <a:r>
                <a:rPr lang="en-US" sz="1400" dirty="0"/>
                <a:t>90-minute roundtable</a:t>
              </a:r>
            </a:p>
            <a:p>
              <a:pPr algn="ctr">
                <a:spcBef>
                  <a:spcPts val="1200"/>
                </a:spcBef>
              </a:pPr>
              <a:r>
                <a:rPr lang="en-US" sz="1400" dirty="0"/>
                <a:t>Present Cedars-Sinai’s value, employer discussion</a:t>
              </a:r>
            </a:p>
          </p:txBody>
        </p:sp>
      </p:grpSp>
      <p:grpSp>
        <p:nvGrpSpPr>
          <p:cNvPr id="5" name="Group 4">
            <a:extLst>
              <a:ext uri="{FF2B5EF4-FFF2-40B4-BE49-F238E27FC236}">
                <a16:creationId xmlns:a16="http://schemas.microsoft.com/office/drawing/2014/main" id="{90CBF81D-9910-B5FA-45B1-31C678D20143}"/>
              </a:ext>
            </a:extLst>
          </p:cNvPr>
          <p:cNvGrpSpPr/>
          <p:nvPr/>
        </p:nvGrpSpPr>
        <p:grpSpPr>
          <a:xfrm>
            <a:off x="8780720" y="2453179"/>
            <a:ext cx="1772073" cy="2956075"/>
            <a:chOff x="8780720" y="2453179"/>
            <a:chExt cx="1772073" cy="2956075"/>
          </a:xfrm>
        </p:grpSpPr>
        <p:sp>
          <p:nvSpPr>
            <p:cNvPr id="50" name="Rectangle 49">
              <a:extLst>
                <a:ext uri="{FF2B5EF4-FFF2-40B4-BE49-F238E27FC236}">
                  <a16:creationId xmlns:a16="http://schemas.microsoft.com/office/drawing/2014/main" id="{21069425-D1E7-DD95-D18A-84F1E9EB4721}"/>
                </a:ext>
              </a:extLst>
            </p:cNvPr>
            <p:cNvSpPr/>
            <p:nvPr/>
          </p:nvSpPr>
          <p:spPr>
            <a:xfrm>
              <a:off x="9381462" y="3252824"/>
              <a:ext cx="283534" cy="257001"/>
            </a:xfrm>
            <a:prstGeom prst="rect">
              <a:avLst/>
            </a:prstGeom>
            <a:solidFill>
              <a:srgbClr val="583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
              <a:extLst>
                <a:ext uri="{FF2B5EF4-FFF2-40B4-BE49-F238E27FC236}">
                  <a16:creationId xmlns:a16="http://schemas.microsoft.com/office/drawing/2014/main" id="{F20B6754-C8CA-CCE8-5087-E7F735666A14}"/>
                </a:ext>
              </a:extLst>
            </p:cNvPr>
            <p:cNvSpPr txBox="1">
              <a:spLocks/>
            </p:cNvSpPr>
            <p:nvPr/>
          </p:nvSpPr>
          <p:spPr>
            <a:xfrm>
              <a:off x="8858492" y="3724191"/>
              <a:ext cx="1428707" cy="320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pPr>
              <a:r>
                <a:rPr lang="en-US" sz="1800" b="1" dirty="0">
                  <a:latin typeface="+mj-lt"/>
                </a:rPr>
                <a:t>PHASE III</a:t>
              </a:r>
            </a:p>
            <a:p>
              <a:pPr>
                <a:lnSpc>
                  <a:spcPct val="100000"/>
                </a:lnSpc>
                <a:spcBef>
                  <a:spcPts val="600"/>
                </a:spcBef>
              </a:pPr>
              <a:endParaRPr lang="en-US" sz="1400" dirty="0">
                <a:latin typeface="+mj-lt"/>
              </a:endParaRPr>
            </a:p>
          </p:txBody>
        </p:sp>
        <p:sp>
          <p:nvSpPr>
            <p:cNvPr id="56" name="Text Placeholder 3">
              <a:extLst>
                <a:ext uri="{FF2B5EF4-FFF2-40B4-BE49-F238E27FC236}">
                  <a16:creationId xmlns:a16="http://schemas.microsoft.com/office/drawing/2014/main" id="{9678A64B-806D-7E16-C945-B0BAA9549471}"/>
                </a:ext>
              </a:extLst>
            </p:cNvPr>
            <p:cNvSpPr txBox="1">
              <a:spLocks/>
            </p:cNvSpPr>
            <p:nvPr/>
          </p:nvSpPr>
          <p:spPr>
            <a:xfrm rot="19239328">
              <a:off x="9283169" y="2453179"/>
              <a:ext cx="1269624" cy="320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SzPct val="120000"/>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800" dirty="0">
                  <a:solidFill>
                    <a:srgbClr val="D1B3AF"/>
                  </a:solidFill>
                  <a:latin typeface="+mj-lt"/>
                </a:rPr>
                <a:t>Follow-Up</a:t>
              </a:r>
            </a:p>
          </p:txBody>
        </p:sp>
        <p:sp>
          <p:nvSpPr>
            <p:cNvPr id="60" name="TextBox 59">
              <a:extLst>
                <a:ext uri="{FF2B5EF4-FFF2-40B4-BE49-F238E27FC236}">
                  <a16:creationId xmlns:a16="http://schemas.microsoft.com/office/drawing/2014/main" id="{4D8F3332-4E12-B500-DF4F-6CB64A8FF64C}"/>
                </a:ext>
              </a:extLst>
            </p:cNvPr>
            <p:cNvSpPr txBox="1"/>
            <p:nvPr/>
          </p:nvSpPr>
          <p:spPr>
            <a:xfrm>
              <a:off x="8780720" y="4301258"/>
              <a:ext cx="1584250" cy="1107996"/>
            </a:xfrm>
            <a:prstGeom prst="rect">
              <a:avLst/>
            </a:prstGeom>
            <a:noFill/>
          </p:spPr>
          <p:txBody>
            <a:bodyPr wrap="square">
              <a:spAutoFit/>
            </a:bodyPr>
            <a:lstStyle/>
            <a:p>
              <a:pPr algn="ctr">
                <a:spcBef>
                  <a:spcPts val="1200"/>
                </a:spcBef>
              </a:pPr>
              <a:r>
                <a:rPr lang="en-US" sz="1400" dirty="0"/>
                <a:t>Tailored summaries, action items</a:t>
              </a:r>
            </a:p>
            <a:p>
              <a:pPr algn="ctr">
                <a:spcBef>
                  <a:spcPts val="1200"/>
                </a:spcBef>
              </a:pPr>
              <a:r>
                <a:rPr lang="en-US" sz="1400" dirty="0"/>
                <a:t>Internal debriefs</a:t>
              </a:r>
            </a:p>
          </p:txBody>
        </p:sp>
      </p:grpSp>
    </p:spTree>
    <p:extLst>
      <p:ext uri="{BB962C8B-B14F-4D97-AF65-F5344CB8AC3E}">
        <p14:creationId xmlns:p14="http://schemas.microsoft.com/office/powerpoint/2010/main" val="271830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95D5-B7D0-81FB-B917-EC44C89B3CC1}"/>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95441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ov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F65368AF-2DB1-7147-A35B-6F0AD9ED530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able of Conten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9B0056ED-E5AC-F848-AE10-DCB98B57CBDA}"/>
    </a:ext>
  </a:extLst>
</a:theme>
</file>

<file path=ppt/theme/theme3.xml><?xml version="1.0" encoding="utf-8"?>
<a:theme xmlns:a="http://schemas.openxmlformats.org/drawingml/2006/main" name="Divider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A6E1536C-283A-6D4D-961F-4B5933347A55}"/>
    </a:ext>
  </a:extLst>
</a:theme>
</file>

<file path=ppt/theme/theme4.xml><?xml version="1.0" encoding="utf-8"?>
<a:theme xmlns:a="http://schemas.openxmlformats.org/drawingml/2006/main" name="Content Pages">
  <a:themeElements>
    <a:clrScheme name="Cedars-Sinai Colors">
      <a:dk1>
        <a:srgbClr val="583733"/>
      </a:dk1>
      <a:lt1>
        <a:srgbClr val="FFFFFF"/>
      </a:lt1>
      <a:dk2>
        <a:srgbClr val="191919"/>
      </a:dk2>
      <a:lt2>
        <a:srgbClr val="E8E8E8"/>
      </a:lt2>
      <a:accent1>
        <a:srgbClr val="DC1E34"/>
      </a:accent1>
      <a:accent2>
        <a:srgbClr val="F3F1EC"/>
      </a:accent2>
      <a:accent3>
        <a:srgbClr val="ECE8CD"/>
      </a:accent3>
      <a:accent4>
        <a:srgbClr val="FCE9DA"/>
      </a:accent4>
      <a:accent5>
        <a:srgbClr val="1D2467"/>
      </a:accent5>
      <a:accent6>
        <a:srgbClr val="EDF2E2"/>
      </a:accent6>
      <a:hlink>
        <a:srgbClr val="BA0C20"/>
      </a:hlink>
      <a:folHlink>
        <a:srgbClr val="93004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5D900488-BE73-1648-8D31-5206890B6A82}"/>
    </a:ext>
  </a:extLst>
</a:theme>
</file>

<file path=ppt/theme/theme5.xml><?xml version="1.0" encoding="utf-8"?>
<a:theme xmlns:a="http://schemas.openxmlformats.org/drawingml/2006/main" name="Lists with Sidebar">
  <a:themeElements>
    <a:clrScheme name="Custom 1">
      <a:dk1>
        <a:srgbClr val="000000"/>
      </a:dk1>
      <a:lt1>
        <a:srgbClr val="FFFFFF"/>
      </a:lt1>
      <a:dk2>
        <a:srgbClr val="0E2841"/>
      </a:dk2>
      <a:lt2>
        <a:srgbClr val="E8E8E8"/>
      </a:lt2>
      <a:accent1>
        <a:srgbClr val="F0FCB5"/>
      </a:accent1>
      <a:accent2>
        <a:srgbClr val="FBD6BD"/>
      </a:accent2>
      <a:accent3>
        <a:srgbClr val="DCEFF8"/>
      </a:accent3>
      <a:accent4>
        <a:srgbClr val="BADAF0"/>
      </a:accent4>
      <a:accent5>
        <a:srgbClr val="9FAFF8"/>
      </a:accent5>
      <a:accent6>
        <a:srgbClr val="4EA72E"/>
      </a:accent6>
      <a:hlink>
        <a:srgbClr val="467886"/>
      </a:hlink>
      <a:folHlink>
        <a:srgbClr val="96607D"/>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8B79B7E6-3371-9244-B821-ACE7F5C031DF}"/>
    </a:ext>
  </a:extLst>
</a:theme>
</file>

<file path=ppt/theme/theme6.xml><?xml version="1.0" encoding="utf-8"?>
<a:theme xmlns:a="http://schemas.openxmlformats.org/drawingml/2006/main" name="Quotes">
  <a:themeElements>
    <a:clrScheme name="Cedars-Sinai Colors">
      <a:dk1>
        <a:srgbClr val="000000"/>
      </a:dk1>
      <a:lt1>
        <a:srgbClr val="FFFFFF"/>
      </a:lt1>
      <a:dk2>
        <a:srgbClr val="583733"/>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6D778576-11F2-0541-9FC7-77C1B88FCA9A}"/>
    </a:ext>
  </a:extLst>
</a:theme>
</file>

<file path=ppt/theme/theme7.xml><?xml version="1.0" encoding="utf-8"?>
<a:theme xmlns:a="http://schemas.openxmlformats.org/drawingml/2006/main" name="New Member Car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90F44529-F6AB-CB43-85C5-5827D70C0727}"/>
    </a:ext>
  </a:extLst>
</a:theme>
</file>

<file path=ppt/theme/theme8.xml><?xml version="1.0" encoding="utf-8"?>
<a:theme xmlns:a="http://schemas.openxmlformats.org/drawingml/2006/main" name="End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dars-Sinai_Full-Color_Template_v8" id="{2A9BFD26-B9E4-A245-B3DB-B206AAD597C7}" vid="{79208B8B-DB70-594A-B900-BA0385CFAD9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Cedars-Sinai_Full-Color_Template</Template>
  <TotalTime>726</TotalTime>
  <Words>659</Words>
  <Application>Microsoft Office PowerPoint</Application>
  <PresentationFormat>Widescreen</PresentationFormat>
  <Paragraphs>129</Paragraphs>
  <Slides>8</Slides>
  <Notes>7</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8</vt:i4>
      </vt:variant>
    </vt:vector>
  </HeadingPairs>
  <TitlesOfParts>
    <vt:vector size="21" baseType="lpstr">
      <vt:lpstr>Aptos</vt:lpstr>
      <vt:lpstr>Arial</vt:lpstr>
      <vt:lpstr>Georgia</vt:lpstr>
      <vt:lpstr>Helvetica</vt:lpstr>
      <vt:lpstr>Helvetica Light</vt:lpstr>
      <vt:lpstr>Cover</vt:lpstr>
      <vt:lpstr>Table of Content</vt:lpstr>
      <vt:lpstr>Divider Slide</vt:lpstr>
      <vt:lpstr>Content Pages</vt:lpstr>
      <vt:lpstr>Lists with Sidebar</vt:lpstr>
      <vt:lpstr>Quotes</vt:lpstr>
      <vt:lpstr>New Member Card</vt:lpstr>
      <vt:lpstr>End Page</vt:lpstr>
      <vt:lpstr>Employer Advisory Committee Initiative</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Falter, Laury</dc:creator>
  <cp:lastModifiedBy>Falter, Laury</cp:lastModifiedBy>
  <cp:revision>2</cp:revision>
  <dcterms:created xsi:type="dcterms:W3CDTF">2025-12-09T18:37:53Z</dcterms:created>
  <dcterms:modified xsi:type="dcterms:W3CDTF">2025-12-12T16:29:57Z</dcterms:modified>
</cp:coreProperties>
</file>